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3" r:id="rId9"/>
    <p:sldId id="262" r:id="rId10"/>
    <p:sldId id="266" r:id="rId11"/>
    <p:sldId id="268" r:id="rId12"/>
    <p:sldId id="270" r:id="rId13"/>
    <p:sldId id="269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235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31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0765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0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3637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76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797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53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207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107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082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68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274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25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46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378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9E6C7-8033-45DE-BF3B-25050B3E54B0}" type="datetimeFigureOut">
              <a:rPr lang="zh-TW" altLang="en-US" smtClean="0"/>
              <a:t>2024/10/6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393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配電實習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LOGO-1(</a:t>
            </a:r>
            <a:r>
              <a:rPr lang="zh-TW" altLang="en-US" dirty="0"/>
              <a:t>基本設定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211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(</a:t>
            </a:r>
            <a:r>
              <a:rPr lang="zh-TW" altLang="en-US" b="1" dirty="0" smtClean="0"/>
              <a:t>三</a:t>
            </a:r>
            <a:r>
              <a:rPr lang="en-US" altLang="zh-TW" b="1" dirty="0" smtClean="0"/>
              <a:t>)</a:t>
            </a:r>
            <a:r>
              <a:rPr lang="en-US" altLang="zh-TW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輸入</a:t>
            </a:r>
            <a:r>
              <a:rPr lang="en-US" altLang="zh-TW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(I)</a:t>
            </a:r>
            <a:r>
              <a:rPr lang="zh-TW" altLang="en-US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與輸出</a:t>
            </a:r>
            <a:r>
              <a:rPr lang="en-US" altLang="zh-TW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(Q)</a:t>
            </a:r>
            <a:r>
              <a:rPr lang="en-US" altLang="zh-TW" b="1" dirty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/>
            </a:r>
            <a:br>
              <a:rPr lang="en-US" altLang="zh-TW" b="1" dirty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204" y="2160589"/>
            <a:ext cx="3042612" cy="3282531"/>
          </a:xfrm>
          <a:prstGeom prst="rect">
            <a:avLst/>
          </a:prstGeom>
        </p:spPr>
      </p:pic>
      <p:sp>
        <p:nvSpPr>
          <p:cNvPr id="5" name="矩形圖說文字 4"/>
          <p:cNvSpPr/>
          <p:nvPr/>
        </p:nvSpPr>
        <p:spPr>
          <a:xfrm>
            <a:off x="5651292" y="914401"/>
            <a:ext cx="2833141" cy="808806"/>
          </a:xfrm>
          <a:prstGeom prst="wedgeRectCallout">
            <a:avLst>
              <a:gd name="adj1" fmla="val -23668"/>
              <a:gd name="adj2" fmla="val 12023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輸入端點</a:t>
            </a:r>
            <a:r>
              <a:rPr lang="en-US" altLang="zh-TW" sz="2400" dirty="0" smtClean="0">
                <a:solidFill>
                  <a:schemeClr val="tx1"/>
                </a:solidFill>
              </a:rPr>
              <a:t>(I1~I8)</a:t>
            </a:r>
            <a:br>
              <a:rPr lang="en-US" altLang="zh-TW" sz="2400" dirty="0" smtClean="0">
                <a:solidFill>
                  <a:schemeClr val="tx1"/>
                </a:solidFill>
              </a:rPr>
            </a:br>
            <a:r>
              <a:rPr lang="zh-TW" altLang="en-US" sz="2400" dirty="0" smtClean="0">
                <a:solidFill>
                  <a:schemeClr val="tx1"/>
                </a:solidFill>
              </a:rPr>
              <a:t>外接開關</a:t>
            </a:r>
            <a:r>
              <a:rPr lang="en-US" altLang="zh-TW" sz="2400" dirty="0" smtClean="0"/>
              <a:t>]</a:t>
            </a:r>
            <a:endParaRPr lang="zh-TW" altLang="en-US" sz="2400" dirty="0"/>
          </a:p>
        </p:txBody>
      </p:sp>
      <p:sp>
        <p:nvSpPr>
          <p:cNvPr id="7" name="矩形圖說文字 6"/>
          <p:cNvSpPr/>
          <p:nvPr/>
        </p:nvSpPr>
        <p:spPr>
          <a:xfrm>
            <a:off x="5084164" y="5586993"/>
            <a:ext cx="3580151" cy="908738"/>
          </a:xfrm>
          <a:prstGeom prst="wedgeRectCallout">
            <a:avLst>
              <a:gd name="adj1" fmla="val -18731"/>
              <a:gd name="adj2" fmla="val -10377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輸出端點</a:t>
            </a:r>
            <a:r>
              <a:rPr lang="en-US" altLang="zh-TW" sz="2400" dirty="0" smtClean="0">
                <a:solidFill>
                  <a:schemeClr val="tx1"/>
                </a:solidFill>
              </a:rPr>
              <a:t>(Q1~Q4)</a:t>
            </a:r>
            <a:r>
              <a:rPr lang="en-US" altLang="zh-TW" sz="2400" dirty="0">
                <a:solidFill>
                  <a:schemeClr val="tx1"/>
                </a:solidFill>
              </a:rPr>
              <a:t/>
            </a:r>
            <a:br>
              <a:rPr lang="en-US" altLang="zh-TW" sz="2400" dirty="0">
                <a:solidFill>
                  <a:schemeClr val="tx1"/>
                </a:solidFill>
              </a:rPr>
            </a:br>
            <a:r>
              <a:rPr lang="zh-TW" altLang="en-US" sz="2400" dirty="0" smtClean="0">
                <a:solidFill>
                  <a:schemeClr val="tx1"/>
                </a:solidFill>
              </a:rPr>
              <a:t>外接指示燈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1153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(</a:t>
            </a:r>
            <a:r>
              <a:rPr lang="zh-TW" altLang="en-US" b="1" dirty="0"/>
              <a:t>四</a:t>
            </a:r>
            <a:r>
              <a:rPr lang="en-US" altLang="zh-TW" b="1" dirty="0" smtClean="0"/>
              <a:t>)</a:t>
            </a:r>
            <a:r>
              <a:rPr lang="en-US" altLang="zh-TW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/>
              <a:t>功能塊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開機</a:t>
            </a:r>
            <a:r>
              <a:rPr lang="zh-TW" altLang="en-US" dirty="0" smtClean="0"/>
              <a:t>選單</a:t>
            </a:r>
            <a:r>
              <a:rPr lang="en-US" altLang="zh-TW" dirty="0">
                <a:sym typeface="Wingdings 3" panose="05040102010807070707" pitchFamily="18" charset="2"/>
              </a:rPr>
              <a:t> </a:t>
            </a:r>
            <a:r>
              <a:rPr lang="en-US" altLang="zh-TW" dirty="0" smtClean="0"/>
              <a:t>&lt;</a:t>
            </a:r>
            <a:r>
              <a:rPr lang="zh-TW" altLang="en-US" dirty="0"/>
              <a:t>編程</a:t>
            </a:r>
            <a:r>
              <a:rPr lang="en-US" altLang="zh-TW" dirty="0" smtClean="0"/>
              <a:t>&gt;</a:t>
            </a:r>
            <a:r>
              <a:rPr lang="en-US" altLang="zh-TW" dirty="0">
                <a:sym typeface="Wingdings 3" panose="05040102010807070707" pitchFamily="18" charset="2"/>
              </a:rPr>
              <a:t> </a:t>
            </a:r>
            <a:r>
              <a:rPr lang="en-US" altLang="zh-TW" dirty="0" smtClean="0">
                <a:sym typeface="Wingdings 3" panose="05040102010807070707" pitchFamily="18" charset="2"/>
              </a:rPr>
              <a:t></a:t>
            </a:r>
            <a:r>
              <a:rPr lang="en-US" altLang="zh-TW" dirty="0"/>
              <a:t> </a:t>
            </a:r>
            <a:r>
              <a:rPr lang="en-US" altLang="zh-TW" dirty="0" smtClean="0"/>
              <a:t>&lt;</a:t>
            </a:r>
            <a:r>
              <a:rPr lang="zh-TW" altLang="en-US" dirty="0"/>
              <a:t>編輯程序</a:t>
            </a:r>
            <a:r>
              <a:rPr lang="en-US" altLang="zh-TW" dirty="0" smtClean="0"/>
              <a:t>&gt;</a:t>
            </a:r>
            <a:r>
              <a:rPr lang="zh-TW" altLang="en-US" dirty="0" smtClean="0"/>
              <a:t>出現</a:t>
            </a:r>
            <a:r>
              <a:rPr lang="en-US" altLang="zh-TW" dirty="0" smtClean="0"/>
              <a:t>&lt;NEW&gt;</a:t>
            </a:r>
            <a:r>
              <a:rPr lang="zh-TW" altLang="en-US" dirty="0" smtClean="0"/>
              <a:t>按</a:t>
            </a:r>
            <a:r>
              <a:rPr lang="en-US" altLang="zh-TW" dirty="0" smtClean="0"/>
              <a:t>&lt;OK&gt;</a:t>
            </a:r>
            <a:r>
              <a:rPr lang="zh-TW" altLang="en-US" dirty="0" smtClean="0"/>
              <a:t>後顯示實心方塊</a:t>
            </a:r>
            <a:r>
              <a:rPr lang="en-US" altLang="zh-TW" dirty="0" smtClean="0">
                <a:sym typeface="Wingdings 3" panose="05040102010807070707" pitchFamily="18" charset="2"/>
              </a:rPr>
              <a:t></a:t>
            </a:r>
            <a:r>
              <a:rPr lang="zh-TW" altLang="en-US" dirty="0"/>
              <a:t>按</a:t>
            </a:r>
            <a:r>
              <a:rPr lang="en-US" altLang="zh-TW" dirty="0"/>
              <a:t>&lt;OK&gt;</a:t>
            </a:r>
            <a:r>
              <a:rPr lang="zh-TW" altLang="en-US" dirty="0" smtClean="0"/>
              <a:t>後會出現第一個</a:t>
            </a:r>
            <a:r>
              <a:rPr lang="zh-TW" altLang="en-US" dirty="0"/>
              <a:t>功能塊</a:t>
            </a:r>
            <a:endParaRPr lang="en-US" altLang="zh-TW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801" y="3996701"/>
            <a:ext cx="2516809" cy="2603595"/>
          </a:xfrm>
          <a:prstGeom prst="rect">
            <a:avLst/>
          </a:prstGeom>
        </p:spPr>
      </p:pic>
      <p:sp>
        <p:nvSpPr>
          <p:cNvPr id="9" name="矩形圖說文字 8"/>
          <p:cNvSpPr/>
          <p:nvPr/>
        </p:nvSpPr>
        <p:spPr>
          <a:xfrm>
            <a:off x="3934314" y="3128691"/>
            <a:ext cx="1749781" cy="501944"/>
          </a:xfrm>
          <a:prstGeom prst="wedgeRectCallout">
            <a:avLst>
              <a:gd name="adj1" fmla="val -634"/>
              <a:gd name="adj2" fmla="val 14194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功能塊編號</a:t>
            </a:r>
            <a:endParaRPr lang="zh-TW" altLang="en-US" sz="2400" dirty="0"/>
          </a:p>
        </p:txBody>
      </p:sp>
      <p:sp>
        <p:nvSpPr>
          <p:cNvPr id="10" name="矩形圖說文字 9"/>
          <p:cNvSpPr/>
          <p:nvPr/>
        </p:nvSpPr>
        <p:spPr>
          <a:xfrm>
            <a:off x="1962808" y="5102705"/>
            <a:ext cx="1359088" cy="501944"/>
          </a:xfrm>
          <a:prstGeom prst="wedgeRectCallout">
            <a:avLst>
              <a:gd name="adj1" fmla="val 69193"/>
              <a:gd name="adj2" fmla="val 1474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輸入</a:t>
            </a:r>
            <a:endParaRPr lang="zh-TW" altLang="en-US" sz="2400" dirty="0"/>
          </a:p>
        </p:txBody>
      </p:sp>
      <p:sp>
        <p:nvSpPr>
          <p:cNvPr id="11" name="矩形圖說文字 10"/>
          <p:cNvSpPr/>
          <p:nvPr/>
        </p:nvSpPr>
        <p:spPr>
          <a:xfrm>
            <a:off x="6419195" y="5102705"/>
            <a:ext cx="1359088" cy="501944"/>
          </a:xfrm>
          <a:prstGeom prst="wedgeRectCallout">
            <a:avLst>
              <a:gd name="adj1" fmla="val -89148"/>
              <a:gd name="adj2" fmla="val 1317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輸出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8036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(</a:t>
            </a:r>
            <a:r>
              <a:rPr lang="zh-TW" altLang="en-US" b="1" dirty="0"/>
              <a:t>五</a:t>
            </a:r>
            <a:r>
              <a:rPr lang="en-US" altLang="zh-TW" b="1" dirty="0" smtClean="0"/>
              <a:t>)</a:t>
            </a:r>
            <a:r>
              <a:rPr lang="en-US" altLang="zh-TW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 smtClean="0"/>
              <a:t>範例練習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98614"/>
            <a:ext cx="8596668" cy="3880773"/>
          </a:xfrm>
        </p:spPr>
        <p:txBody>
          <a:bodyPr/>
          <a:lstStyle/>
          <a:p>
            <a:r>
              <a:rPr lang="en-US" altLang="zh-TW" dirty="0" smtClean="0"/>
              <a:t>Q1</a:t>
            </a:r>
            <a:r>
              <a:rPr lang="zh-TW" altLang="en-US" dirty="0" smtClean="0"/>
              <a:t>為</a:t>
            </a:r>
            <a:r>
              <a:rPr lang="zh-TW" altLang="en-US" dirty="0"/>
              <a:t>實心</a:t>
            </a:r>
            <a:r>
              <a:rPr lang="zh-TW" altLang="en-US" dirty="0" smtClean="0"/>
              <a:t>方塊</a:t>
            </a:r>
            <a:r>
              <a:rPr lang="en-US" altLang="zh-TW" dirty="0" smtClean="0"/>
              <a:t>,</a:t>
            </a:r>
            <a:r>
              <a:rPr lang="zh-TW" altLang="en-US" dirty="0"/>
              <a:t>按左</a:t>
            </a:r>
            <a:r>
              <a:rPr lang="zh-TW" altLang="en-US" dirty="0" smtClean="0"/>
              <a:t>鍵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smtClean="0"/>
              <a:t>In</a:t>
            </a:r>
            <a:r>
              <a:rPr lang="zh-TW" altLang="en-US" dirty="0" smtClean="0"/>
              <a:t>為</a:t>
            </a:r>
            <a:r>
              <a:rPr lang="zh-TW" altLang="en-US" dirty="0"/>
              <a:t>實心</a:t>
            </a:r>
            <a:r>
              <a:rPr lang="zh-TW" altLang="en-US" dirty="0" smtClean="0"/>
              <a:t>方塊</a:t>
            </a:r>
            <a:r>
              <a:rPr lang="en-US" altLang="zh-TW" dirty="0" smtClean="0"/>
              <a:t>,</a:t>
            </a:r>
            <a:r>
              <a:rPr lang="zh-TW" altLang="en-US" dirty="0" smtClean="0"/>
              <a:t>按下</a:t>
            </a:r>
            <a:r>
              <a:rPr lang="en-US" altLang="zh-TW" dirty="0" smtClean="0"/>
              <a:t>OK</a:t>
            </a:r>
            <a:r>
              <a:rPr lang="en-US" altLang="zh-TW" dirty="0"/>
              <a:t> </a:t>
            </a:r>
            <a:r>
              <a:rPr lang="en-US" altLang="zh-TW" dirty="0" smtClean="0"/>
              <a:t>,</a:t>
            </a:r>
            <a:r>
              <a:rPr lang="zh-TW" altLang="en-US" dirty="0" smtClean="0"/>
              <a:t>顯示</a:t>
            </a:r>
            <a:r>
              <a:rPr lang="en-US" altLang="zh-TW" dirty="0" smtClean="0"/>
              <a:t>I1&lt;</a:t>
            </a:r>
            <a:r>
              <a:rPr lang="zh-TW" altLang="en-US" dirty="0" smtClean="0"/>
              <a:t>代表第一個輸入開關</a:t>
            </a:r>
            <a:r>
              <a:rPr lang="en-US" altLang="zh-TW" dirty="0" smtClean="0"/>
              <a:t>&gt; ,</a:t>
            </a:r>
          </a:p>
          <a:p>
            <a:r>
              <a:rPr lang="zh-TW" altLang="en-US" dirty="0" smtClean="0"/>
              <a:t>此時功能為</a:t>
            </a:r>
            <a:r>
              <a:rPr lang="en-US" altLang="zh-TW" dirty="0" smtClean="0"/>
              <a:t>I1</a:t>
            </a:r>
            <a:r>
              <a:rPr lang="zh-TW" altLang="en-US" dirty="0" smtClean="0"/>
              <a:t>開關控制</a:t>
            </a:r>
            <a:r>
              <a:rPr lang="en-US" altLang="zh-TW" dirty="0" smtClean="0"/>
              <a:t>Q1</a:t>
            </a:r>
            <a:r>
              <a:rPr lang="zh-TW" altLang="en-US" dirty="0" smtClean="0"/>
              <a:t>輸出</a:t>
            </a:r>
            <a:endParaRPr lang="en-US" altLang="zh-TW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728" y="4227645"/>
            <a:ext cx="1767993" cy="182895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9892" y="4262644"/>
            <a:ext cx="1737511" cy="172989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1574" y="4242886"/>
            <a:ext cx="1828958" cy="179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932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(</a:t>
            </a:r>
            <a:r>
              <a:rPr lang="zh-TW" altLang="en-US" b="1" dirty="0"/>
              <a:t>五</a:t>
            </a:r>
            <a:r>
              <a:rPr lang="en-US" altLang="zh-TW" b="1" dirty="0" smtClean="0"/>
              <a:t>)</a:t>
            </a:r>
            <a:r>
              <a:rPr lang="en-US" altLang="zh-TW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/>
              <a:t>功能測試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9232" y="12700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按</a:t>
            </a:r>
            <a:r>
              <a:rPr lang="en-US" altLang="zh-TW" dirty="0"/>
              <a:t>&lt;ESC&gt;</a:t>
            </a:r>
            <a:r>
              <a:rPr lang="zh-TW" altLang="en-US" dirty="0"/>
              <a:t>回到開機</a:t>
            </a:r>
            <a:r>
              <a:rPr lang="zh-TW" altLang="en-US" dirty="0" smtClean="0"/>
              <a:t>選單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選擇</a:t>
            </a:r>
            <a:r>
              <a:rPr lang="en-US" altLang="zh-TW" dirty="0" smtClean="0"/>
              <a:t>&lt;</a:t>
            </a:r>
            <a:r>
              <a:rPr lang="zh-TW" altLang="en-US" dirty="0" smtClean="0"/>
              <a:t>啟動</a:t>
            </a:r>
            <a:r>
              <a:rPr lang="en-US" altLang="zh-TW" dirty="0" smtClean="0"/>
              <a:t>&gt;,</a:t>
            </a:r>
            <a:r>
              <a:rPr lang="zh-TW" altLang="en-US" dirty="0" smtClean="0"/>
              <a:t>選擇</a:t>
            </a:r>
            <a:r>
              <a:rPr lang="en-US" altLang="zh-TW" dirty="0" smtClean="0"/>
              <a:t>&lt;</a:t>
            </a:r>
            <a:r>
              <a:rPr lang="zh-TW" altLang="en-US" dirty="0" smtClean="0"/>
              <a:t>是</a:t>
            </a:r>
            <a:r>
              <a:rPr lang="en-US" altLang="zh-TW" dirty="0" smtClean="0"/>
              <a:t>&gt;,</a:t>
            </a:r>
            <a:r>
              <a:rPr lang="zh-TW" altLang="en-US" dirty="0" smtClean="0"/>
              <a:t>按</a:t>
            </a:r>
            <a:r>
              <a:rPr lang="en-US" altLang="zh-TW" dirty="0" smtClean="0"/>
              <a:t>&lt;OK&gt;</a:t>
            </a:r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押第一個開關</a:t>
            </a:r>
            <a:r>
              <a:rPr lang="en-US" altLang="zh-TW" dirty="0" smtClean="0"/>
              <a:t>,</a:t>
            </a:r>
            <a:r>
              <a:rPr lang="zh-TW" altLang="en-US" dirty="0" smtClean="0"/>
              <a:t>第一個指示燈亮</a:t>
            </a:r>
            <a:r>
              <a:rPr lang="en-US" altLang="zh-TW" dirty="0" smtClean="0"/>
              <a:t>,</a:t>
            </a:r>
            <a:r>
              <a:rPr lang="zh-TW" altLang="en-US" dirty="0" smtClean="0"/>
              <a:t>關閉開關</a:t>
            </a:r>
            <a:r>
              <a:rPr lang="en-US" altLang="zh-TW" dirty="0" smtClean="0"/>
              <a:t>,</a:t>
            </a:r>
            <a:r>
              <a:rPr lang="zh-TW" altLang="en-US" dirty="0" smtClean="0"/>
              <a:t>燈熄滅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55211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使用設備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3555" y="2113316"/>
            <a:ext cx="8596668" cy="388077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西門子</a:t>
            </a:r>
            <a:r>
              <a:rPr lang="en-US" altLang="zh-TW" sz="3600" dirty="0" smtClean="0"/>
              <a:t>(Siemens )LOGO8!  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微型</a:t>
            </a:r>
            <a:r>
              <a:rPr lang="en-US" altLang="zh-TW" sz="3600" dirty="0" smtClean="0"/>
              <a:t>PLC(</a:t>
            </a:r>
            <a:r>
              <a:rPr lang="zh-TW" altLang="en-US" sz="3600" dirty="0" smtClean="0"/>
              <a:t>可程式控制器</a:t>
            </a:r>
            <a:r>
              <a:rPr lang="en-US" altLang="zh-TW" sz="3600" dirty="0" smtClean="0"/>
              <a:t>)</a:t>
            </a:r>
            <a:br>
              <a:rPr lang="en-US" altLang="zh-TW" sz="3600" dirty="0" smtClean="0"/>
            </a:br>
            <a:endParaRPr lang="zh-TW" altLang="en-US" sz="36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04" y="1020488"/>
            <a:ext cx="4877786" cy="515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46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8594" y="841722"/>
            <a:ext cx="2808573" cy="5267581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按鍵說明</a:t>
            </a:r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77334" y="299205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029233" y="4871279"/>
            <a:ext cx="1917698" cy="518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altLang="zh-TW" sz="3600" dirty="0" smtClean="0"/>
              <a:t>OK</a:t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確認</a:t>
            </a:r>
            <a:r>
              <a:rPr lang="en-US" altLang="zh-TW" sz="3600" dirty="0" smtClean="0"/>
              <a:t>)</a:t>
            </a:r>
            <a:endParaRPr lang="zh-TW" altLang="en-US" sz="3600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2789705" y="4871279"/>
            <a:ext cx="2287722" cy="780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600" dirty="0" smtClean="0"/>
              <a:t>ESC</a:t>
            </a:r>
            <a:r>
              <a:rPr lang="zh-TW" altLang="en-US" sz="3600" dirty="0" smtClean="0"/>
              <a:t>退出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上一步</a:t>
            </a:r>
            <a:r>
              <a:rPr lang="en-US" altLang="zh-TW" sz="3600" dirty="0" smtClean="0"/>
              <a:t>)</a:t>
            </a:r>
            <a:endParaRPr lang="zh-TW" altLang="en-US" sz="3600" dirty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3596307" y="2488467"/>
            <a:ext cx="1114266" cy="518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</a:rPr>
              <a:t>左移</a:t>
            </a: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7227167" y="2569263"/>
            <a:ext cx="1114266" cy="518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4600" b="1" dirty="0">
                <a:solidFill>
                  <a:srgbClr val="002060"/>
                </a:solidFill>
              </a:rPr>
              <a:t>右移</a:t>
            </a:r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6472100" y="1287159"/>
            <a:ext cx="1114266" cy="518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</a:rPr>
              <a:t>上</a:t>
            </a:r>
            <a:endParaRPr lang="zh-TW" altLang="en-US" sz="3600" b="1" dirty="0">
              <a:solidFill>
                <a:srgbClr val="002060"/>
              </a:solidFill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6415650" y="3744732"/>
            <a:ext cx="1114266" cy="518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</a:rPr>
              <a:t>下</a:t>
            </a:r>
            <a:endParaRPr lang="zh-TW" alt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18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開機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畫面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(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英文 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  <a:sym typeface="Wingdings 3" panose="05040102010807070707" pitchFamily="18" charset="2"/>
              </a:rPr>
              <a:t>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  <a:sym typeface="Wingdings 3" panose="05040102010807070707" pitchFamily="18" charset="2"/>
              </a:rPr>
              <a:t>  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中文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868927"/>
            <a:ext cx="8596668" cy="3880773"/>
          </a:xfrm>
        </p:spPr>
        <p:txBody>
          <a:bodyPr>
            <a:noAutofit/>
          </a:bodyPr>
          <a:lstStyle/>
          <a:p>
            <a:r>
              <a:rPr lang="en-US" altLang="zh-TW" sz="3600" dirty="0" smtClean="0"/>
              <a:t>Start(</a:t>
            </a:r>
            <a:r>
              <a:rPr lang="zh-TW" altLang="en-US" sz="3600" dirty="0" smtClean="0"/>
              <a:t>啟動</a:t>
            </a:r>
            <a:r>
              <a:rPr lang="en-US" altLang="zh-TW" sz="3600" dirty="0" smtClean="0"/>
              <a:t>)</a:t>
            </a:r>
          </a:p>
          <a:p>
            <a:r>
              <a:rPr lang="en-US" altLang="zh-TW" sz="3600" dirty="0" smtClean="0"/>
              <a:t>Program(</a:t>
            </a:r>
            <a:r>
              <a:rPr lang="zh-TW" altLang="en-US" sz="3600" dirty="0" smtClean="0"/>
              <a:t>編程</a:t>
            </a:r>
            <a:r>
              <a:rPr lang="en-US" altLang="zh-TW" sz="3600" dirty="0" smtClean="0"/>
              <a:t>)</a:t>
            </a:r>
          </a:p>
          <a:p>
            <a:r>
              <a:rPr lang="en-US" altLang="zh-TW" sz="3600" dirty="0" smtClean="0"/>
              <a:t>Setup(</a:t>
            </a:r>
            <a:r>
              <a:rPr lang="zh-TW" altLang="en-US" sz="3600" dirty="0" smtClean="0"/>
              <a:t>設置</a:t>
            </a:r>
            <a:r>
              <a:rPr lang="en-US" altLang="zh-TW" sz="3600" dirty="0" smtClean="0"/>
              <a:t>)</a:t>
            </a:r>
          </a:p>
          <a:p>
            <a:r>
              <a:rPr lang="en-US" altLang="zh-TW" sz="3600" dirty="0" smtClean="0"/>
              <a:t>Network(</a:t>
            </a:r>
            <a:r>
              <a:rPr lang="zh-TW" altLang="en-US" sz="3600" dirty="0" smtClean="0"/>
              <a:t>網絡</a:t>
            </a:r>
            <a:r>
              <a:rPr lang="en-US" altLang="zh-TW" sz="3600" dirty="0" smtClean="0"/>
              <a:t>)</a:t>
            </a:r>
          </a:p>
          <a:p>
            <a:r>
              <a:rPr lang="en-US" altLang="zh-TW" sz="3600" dirty="0" smtClean="0"/>
              <a:t>Diagnostics(</a:t>
            </a:r>
            <a:r>
              <a:rPr lang="zh-TW" altLang="en-US" sz="3600" dirty="0"/>
              <a:t>診斷</a:t>
            </a:r>
            <a:r>
              <a:rPr lang="en-US" altLang="zh-TW" sz="3600" dirty="0" smtClean="0"/>
              <a:t>)</a:t>
            </a:r>
          </a:p>
          <a:p>
            <a:r>
              <a:rPr lang="en-US" altLang="zh-TW" sz="3600" dirty="0" smtClean="0"/>
              <a:t>Card(</a:t>
            </a:r>
            <a:r>
              <a:rPr lang="zh-TW" altLang="en-US" sz="3600" dirty="0" smtClean="0"/>
              <a:t>卡</a:t>
            </a:r>
            <a:r>
              <a:rPr lang="en-US" altLang="zh-TW" sz="3600" dirty="0" smtClean="0"/>
              <a:t>)</a:t>
            </a:r>
            <a:endParaRPr lang="zh-TW" altLang="en-US" sz="36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444" y="2156624"/>
            <a:ext cx="4848827" cy="370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44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基本設置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(Setup)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1109" y="2198689"/>
            <a:ext cx="957156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 smtClean="0"/>
              <a:t>1.</a:t>
            </a:r>
            <a:r>
              <a:rPr lang="zh-TW" altLang="en-US" sz="3200" dirty="0" smtClean="0"/>
              <a:t>開機後進入選單</a:t>
            </a:r>
            <a:r>
              <a:rPr lang="zh-TW" altLang="zh-TW" sz="3200" kern="100" dirty="0" smtClean="0">
                <a:ea typeface="新細明體" panose="02020500000000000000" pitchFamily="18" charset="-120"/>
                <a:cs typeface="Arial" panose="020B0604020202020204" pitchFamily="34" charset="0"/>
              </a:rPr>
              <a:t>，</a:t>
            </a:r>
            <a:r>
              <a:rPr lang="zh-TW" altLang="en-US" sz="3200" dirty="0" smtClean="0"/>
              <a:t>向下移到</a:t>
            </a:r>
            <a:r>
              <a:rPr lang="en-US" altLang="zh-TW" sz="3200" dirty="0"/>
              <a:t>Setup(</a:t>
            </a:r>
            <a:r>
              <a:rPr lang="zh-TW" altLang="en-US" sz="3200" dirty="0"/>
              <a:t>設置</a:t>
            </a:r>
            <a:r>
              <a:rPr lang="en-US" altLang="zh-TW" sz="3200" dirty="0" smtClean="0"/>
              <a:t>)</a:t>
            </a:r>
            <a:r>
              <a:rPr lang="zh-TW" altLang="zh-TW" sz="3200" kern="100" dirty="0">
                <a:ea typeface="新細明體" panose="02020500000000000000" pitchFamily="18" charset="-120"/>
                <a:cs typeface="Arial" panose="020B0604020202020204" pitchFamily="34" charset="0"/>
              </a:rPr>
              <a:t> ，</a:t>
            </a:r>
            <a:r>
              <a:rPr lang="zh-TW" altLang="en-US" sz="3200" dirty="0" smtClean="0"/>
              <a:t>按</a:t>
            </a:r>
            <a:r>
              <a:rPr lang="en-US" altLang="zh-TW" sz="3200" dirty="0"/>
              <a:t>&lt;OK&gt;</a:t>
            </a:r>
          </a:p>
          <a:p>
            <a:pPr marL="0" indent="0">
              <a:buNone/>
            </a:pPr>
            <a:r>
              <a:rPr lang="en-US" altLang="zh-TW" sz="3200" dirty="0" smtClean="0"/>
              <a:t>2.</a:t>
            </a:r>
            <a:r>
              <a:rPr lang="zh-TW" altLang="en-US" sz="3200" dirty="0"/>
              <a:t>向下</a:t>
            </a:r>
            <a:r>
              <a:rPr lang="zh-TW" altLang="en-US" sz="3200" dirty="0" smtClean="0"/>
              <a:t>移到恢復出廠設置</a:t>
            </a:r>
            <a:r>
              <a:rPr lang="zh-TW" altLang="zh-TW" sz="3200" kern="100" dirty="0">
                <a:ea typeface="新細明體" panose="02020500000000000000" pitchFamily="18" charset="-120"/>
                <a:cs typeface="Arial" panose="020B0604020202020204" pitchFamily="34" charset="0"/>
              </a:rPr>
              <a:t>，</a:t>
            </a:r>
            <a:r>
              <a:rPr lang="zh-TW" altLang="en-US" sz="3200" dirty="0" smtClean="0"/>
              <a:t>按</a:t>
            </a:r>
            <a:r>
              <a:rPr lang="en-US" altLang="zh-TW" sz="3200" dirty="0" smtClean="0"/>
              <a:t>&lt;OK&gt;</a:t>
            </a:r>
            <a:r>
              <a:rPr lang="en-US" altLang="zh-TW" sz="3200" dirty="0">
                <a:sym typeface="Wingdings 3" panose="05040102010807070707" pitchFamily="18" charset="2"/>
              </a:rPr>
              <a:t>  </a:t>
            </a:r>
            <a:r>
              <a:rPr lang="en-US" altLang="zh-TW" sz="3200" dirty="0" smtClean="0"/>
              <a:t>&lt;</a:t>
            </a:r>
            <a:r>
              <a:rPr lang="zh-TW" altLang="en-US" sz="3200" dirty="0" smtClean="0"/>
              <a:t>是</a:t>
            </a:r>
            <a:r>
              <a:rPr lang="en-US" altLang="zh-TW" sz="3200" dirty="0" smtClean="0"/>
              <a:t>&gt;</a:t>
            </a:r>
            <a:r>
              <a:rPr lang="en-US" altLang="zh-TW" sz="3200" dirty="0">
                <a:sym typeface="Wingdings 3" panose="05040102010807070707" pitchFamily="18" charset="2"/>
              </a:rPr>
              <a:t>  </a:t>
            </a:r>
            <a:r>
              <a:rPr lang="en-US" altLang="zh-TW" sz="3200" dirty="0" smtClean="0"/>
              <a:t>&lt;OK&gt;</a:t>
            </a:r>
          </a:p>
          <a:p>
            <a:pPr marL="0" indent="0">
              <a:buNone/>
            </a:pPr>
            <a:r>
              <a:rPr lang="en-US" altLang="zh-TW" sz="3200" dirty="0" smtClean="0"/>
              <a:t>3.</a:t>
            </a:r>
            <a:r>
              <a:rPr lang="zh-TW" altLang="en-US" sz="3200" dirty="0" smtClean="0"/>
              <a:t>重新開機完成後</a:t>
            </a:r>
            <a:r>
              <a:rPr lang="zh-TW" altLang="zh-TW" sz="3200" kern="100" dirty="0">
                <a:ea typeface="新細明體" panose="02020500000000000000" pitchFamily="18" charset="-120"/>
                <a:cs typeface="Arial" panose="020B0604020202020204" pitchFamily="34" charset="0"/>
              </a:rPr>
              <a:t>，</a:t>
            </a:r>
            <a:r>
              <a:rPr lang="zh-TW" altLang="en-US" sz="3200" dirty="0" smtClean="0"/>
              <a:t>選單變成全英文</a:t>
            </a:r>
            <a:endParaRPr lang="en-US" altLang="zh-TW" sz="3200" dirty="0" smtClean="0"/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084567" y="138509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一</a:t>
            </a:r>
            <a:r>
              <a:rPr lang="en-US" altLang="zh-TW" sz="3200" b="1" dirty="0" smtClean="0"/>
              <a:t>)</a:t>
            </a:r>
            <a:r>
              <a:rPr lang="zh-TW" altLang="en-US" sz="3200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恢復</a:t>
            </a:r>
            <a:r>
              <a:rPr lang="zh-TW" altLang="en-US" sz="3200" b="1" dirty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出廠</a:t>
            </a:r>
            <a:r>
              <a:rPr lang="zh-TW" altLang="en-US" sz="3200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設置</a:t>
            </a:r>
            <a:endParaRPr lang="zh-TW" altLang="en-US" sz="3200" b="1" dirty="0"/>
          </a:p>
        </p:txBody>
      </p:sp>
      <p:sp>
        <p:nvSpPr>
          <p:cNvPr id="5" name="矩形 4"/>
          <p:cNvSpPr/>
          <p:nvPr/>
        </p:nvSpPr>
        <p:spPr>
          <a:xfrm>
            <a:off x="5888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kern="100" dirty="0">
                <a:ea typeface="新細明體" panose="02020500000000000000" pitchFamily="18" charset="-120"/>
                <a:cs typeface="Arial" panose="020B0604020202020204" pitchFamily="34" charset="0"/>
              </a:rPr>
              <a:t>，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5888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kern="100" dirty="0">
                <a:ea typeface="新細明體" panose="02020500000000000000" pitchFamily="18" charset="-120"/>
                <a:cs typeface="Arial" panose="020B0604020202020204" pitchFamily="34" charset="0"/>
              </a:rPr>
              <a:t>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2376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基本設置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(Setup)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3293" y="2227264"/>
            <a:ext cx="981921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 smtClean="0"/>
              <a:t>1.</a:t>
            </a:r>
            <a:r>
              <a:rPr lang="zh-TW" altLang="en-US" sz="3200" dirty="0" smtClean="0"/>
              <a:t>向下</a:t>
            </a:r>
            <a:r>
              <a:rPr lang="zh-TW" altLang="en-US" sz="3200" dirty="0"/>
              <a:t>移到</a:t>
            </a:r>
            <a:r>
              <a:rPr lang="en-US" altLang="zh-TW" sz="3200" dirty="0"/>
              <a:t>Setup(</a:t>
            </a:r>
            <a:r>
              <a:rPr lang="zh-TW" altLang="en-US" sz="3200" dirty="0"/>
              <a:t>設置</a:t>
            </a:r>
            <a:r>
              <a:rPr lang="en-US" altLang="zh-TW" sz="3200" dirty="0" smtClean="0"/>
              <a:t>)</a:t>
            </a:r>
            <a:r>
              <a:rPr lang="zh-TW" altLang="zh-TW" sz="3200" kern="100" dirty="0">
                <a:ea typeface="新細明體" panose="02020500000000000000" pitchFamily="18" charset="-120"/>
                <a:cs typeface="Arial" panose="020B0604020202020204" pitchFamily="34" charset="0"/>
              </a:rPr>
              <a:t> ，</a:t>
            </a:r>
            <a:r>
              <a:rPr lang="zh-TW" altLang="en-US" sz="3200" dirty="0" smtClean="0"/>
              <a:t>按</a:t>
            </a:r>
            <a:r>
              <a:rPr lang="en-US" altLang="zh-TW" sz="3200" dirty="0"/>
              <a:t>&lt;OK&gt;</a:t>
            </a:r>
          </a:p>
          <a:p>
            <a:pPr marL="0" indent="0">
              <a:buNone/>
            </a:pPr>
            <a:r>
              <a:rPr lang="en-US" altLang="zh-TW" sz="3200" dirty="0"/>
              <a:t>2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向下移到</a:t>
            </a:r>
            <a:r>
              <a:rPr lang="en-US" altLang="zh-TW" sz="3200" dirty="0" smtClean="0"/>
              <a:t>Menu </a:t>
            </a:r>
            <a:r>
              <a:rPr lang="en-US" altLang="zh-TW" sz="3200" dirty="0" err="1" smtClean="0"/>
              <a:t>Langusge</a:t>
            </a:r>
            <a:r>
              <a:rPr lang="en-US" altLang="zh-TW" sz="3200" dirty="0"/>
              <a:t> </a:t>
            </a:r>
            <a:r>
              <a:rPr lang="zh-TW" altLang="zh-TW" sz="3200" kern="100" dirty="0">
                <a:ea typeface="新細明體" panose="02020500000000000000" pitchFamily="18" charset="-120"/>
                <a:cs typeface="Arial" panose="020B0604020202020204" pitchFamily="34" charset="0"/>
              </a:rPr>
              <a:t>，</a:t>
            </a:r>
            <a:r>
              <a:rPr lang="zh-TW" altLang="en-US" sz="3200" dirty="0" smtClean="0"/>
              <a:t>按</a:t>
            </a:r>
            <a:r>
              <a:rPr lang="en-US" altLang="zh-TW" sz="3200" dirty="0"/>
              <a:t>&lt;OK</a:t>
            </a:r>
            <a:r>
              <a:rPr lang="en-US" altLang="zh-TW" sz="3200" dirty="0" smtClean="0"/>
              <a:t>&gt;</a:t>
            </a:r>
          </a:p>
          <a:p>
            <a:pPr marL="0" indent="0">
              <a:buNone/>
            </a:pPr>
            <a:r>
              <a:rPr lang="en-US" altLang="zh-TW" sz="3200" dirty="0"/>
              <a:t>3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向下移到</a:t>
            </a:r>
            <a:r>
              <a:rPr lang="en-US" altLang="zh-TW" sz="3200" dirty="0" smtClean="0"/>
              <a:t>&lt;</a:t>
            </a:r>
            <a:r>
              <a:rPr lang="zh-TW" altLang="en-US" sz="3200" dirty="0" smtClean="0"/>
              <a:t>中文</a:t>
            </a:r>
            <a:r>
              <a:rPr lang="en-US" altLang="zh-TW" sz="3200" dirty="0" smtClean="0"/>
              <a:t>&gt;</a:t>
            </a:r>
            <a:r>
              <a:rPr lang="en-US" altLang="zh-TW" sz="3200" dirty="0"/>
              <a:t>,</a:t>
            </a:r>
            <a:r>
              <a:rPr lang="zh-TW" altLang="en-US" sz="3200" dirty="0"/>
              <a:t>按</a:t>
            </a:r>
            <a:r>
              <a:rPr lang="en-US" altLang="zh-TW" sz="3200" dirty="0"/>
              <a:t>&lt;OK</a:t>
            </a:r>
            <a:r>
              <a:rPr lang="en-US" altLang="zh-TW" sz="3200" dirty="0" smtClean="0"/>
              <a:t>&gt;</a:t>
            </a:r>
            <a:r>
              <a:rPr lang="zh-TW" altLang="zh-TW" sz="3200" kern="100" dirty="0">
                <a:ea typeface="新細明體" panose="02020500000000000000" pitchFamily="18" charset="-120"/>
                <a:cs typeface="Arial" panose="020B0604020202020204" pitchFamily="34" charset="0"/>
              </a:rPr>
              <a:t> ，</a:t>
            </a:r>
            <a:r>
              <a:rPr lang="zh-TW" altLang="en-US" sz="3200" dirty="0" smtClean="0"/>
              <a:t>選單變成中文簡體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 smtClean="0"/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084567" y="138509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b="1" dirty="0" smtClean="0"/>
              <a:t>(</a:t>
            </a:r>
            <a:r>
              <a:rPr lang="zh-TW" altLang="en-US" sz="3200" b="1" dirty="0"/>
              <a:t>二</a:t>
            </a:r>
            <a:r>
              <a:rPr lang="en-US" altLang="zh-TW" sz="3200" b="1" dirty="0" smtClean="0"/>
              <a:t>)</a:t>
            </a:r>
            <a:r>
              <a:rPr lang="zh-TW" altLang="en-US" sz="3200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設定中文</a:t>
            </a:r>
            <a:endParaRPr lang="zh-TW" altLang="en-US" sz="3200" b="1" dirty="0"/>
          </a:p>
        </p:txBody>
      </p:sp>
      <p:sp>
        <p:nvSpPr>
          <p:cNvPr id="5" name="矩形 4"/>
          <p:cNvSpPr/>
          <p:nvPr/>
        </p:nvSpPr>
        <p:spPr>
          <a:xfrm>
            <a:off x="5888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kern="100" dirty="0">
                <a:ea typeface="新細明體" panose="02020500000000000000" pitchFamily="18" charset="-120"/>
                <a:cs typeface="Arial" panose="020B0604020202020204" pitchFamily="34" charset="0"/>
              </a:rPr>
              <a:t>，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5888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kern="100" dirty="0">
                <a:ea typeface="新細明體" panose="02020500000000000000" pitchFamily="18" charset="-120"/>
                <a:cs typeface="Arial" panose="020B0604020202020204" pitchFamily="34" charset="0"/>
              </a:rPr>
              <a:t>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1899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基本設置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(Setup)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227264"/>
            <a:ext cx="966681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 smtClean="0"/>
              <a:t>1.</a:t>
            </a:r>
            <a:r>
              <a:rPr lang="zh-TW" altLang="en-US" sz="3200" dirty="0" smtClean="0"/>
              <a:t>按</a:t>
            </a:r>
            <a:r>
              <a:rPr lang="en-US" altLang="zh-TW" sz="3200" dirty="0" smtClean="0"/>
              <a:t>&lt;ESC&gt;</a:t>
            </a:r>
            <a:r>
              <a:rPr lang="zh-TW" altLang="en-US" sz="3200" dirty="0" smtClean="0"/>
              <a:t>回到開機選單</a:t>
            </a:r>
            <a:r>
              <a:rPr lang="en-US" altLang="zh-TW" sz="3200" dirty="0">
                <a:sym typeface="Wingdings 3" panose="05040102010807070707" pitchFamily="18" charset="2"/>
              </a:rPr>
              <a:t> </a:t>
            </a:r>
            <a:r>
              <a:rPr lang="en-US" altLang="zh-TW" sz="3200" dirty="0" smtClean="0"/>
              <a:t>&lt;</a:t>
            </a:r>
            <a:r>
              <a:rPr lang="zh-TW" altLang="en-US" sz="3200" dirty="0" smtClean="0"/>
              <a:t>設置</a:t>
            </a:r>
            <a:r>
              <a:rPr lang="en-US" altLang="zh-TW" sz="3200" dirty="0" smtClean="0"/>
              <a:t>&gt;</a:t>
            </a:r>
            <a:r>
              <a:rPr lang="zh-TW" altLang="en-US" sz="3200" dirty="0" smtClean="0"/>
              <a:t>按</a:t>
            </a:r>
            <a:r>
              <a:rPr lang="en-US" altLang="zh-TW" sz="3200" dirty="0"/>
              <a:t>&lt;OK&gt;</a:t>
            </a:r>
          </a:p>
          <a:p>
            <a:pPr marL="0" indent="0">
              <a:buNone/>
            </a:pPr>
            <a:r>
              <a:rPr lang="en-US" altLang="zh-TW" sz="3200" dirty="0" smtClean="0"/>
              <a:t>2. </a:t>
            </a:r>
            <a:r>
              <a:rPr lang="en-US" altLang="zh-TW" sz="3200" dirty="0"/>
              <a:t>&lt;</a:t>
            </a:r>
            <a:r>
              <a:rPr lang="zh-TW" altLang="en-US" sz="3200" dirty="0" smtClean="0"/>
              <a:t>時鐘</a:t>
            </a:r>
            <a:r>
              <a:rPr lang="en-US" altLang="zh-TW" sz="3200" dirty="0"/>
              <a:t>&gt; </a:t>
            </a:r>
            <a:r>
              <a:rPr lang="en-US" altLang="zh-TW" sz="3200" dirty="0" smtClean="0">
                <a:sym typeface="Wingdings 3" panose="05040102010807070707" pitchFamily="18" charset="2"/>
              </a:rPr>
              <a:t></a:t>
            </a:r>
            <a:r>
              <a:rPr lang="en-US" altLang="zh-TW" sz="3200" dirty="0" smtClean="0"/>
              <a:t> </a:t>
            </a:r>
            <a:r>
              <a:rPr lang="en-US" altLang="zh-TW" sz="3200" dirty="0"/>
              <a:t>&lt;</a:t>
            </a:r>
            <a:r>
              <a:rPr lang="zh-TW" altLang="en-US" sz="3200" dirty="0" smtClean="0"/>
              <a:t>設置時鐘</a:t>
            </a:r>
            <a:r>
              <a:rPr lang="en-US" altLang="zh-TW" sz="3200" dirty="0"/>
              <a:t>&gt; </a:t>
            </a:r>
            <a:r>
              <a:rPr lang="en-US" altLang="zh-TW" sz="3200" dirty="0" smtClean="0">
                <a:sym typeface="Wingdings 3" panose="05040102010807070707" pitchFamily="18" charset="2"/>
              </a:rPr>
              <a:t></a:t>
            </a:r>
            <a:r>
              <a:rPr lang="zh-TW" altLang="en-US" sz="3200" dirty="0" smtClean="0"/>
              <a:t>設定今天的日期與時間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(</a:t>
            </a:r>
            <a:r>
              <a:rPr lang="zh-TW" altLang="en-US" sz="3200" dirty="0" smtClean="0"/>
              <a:t>星期會自動選</a:t>
            </a:r>
            <a:r>
              <a:rPr lang="en-US" altLang="zh-TW" sz="3200" dirty="0" smtClean="0"/>
              <a:t>)</a:t>
            </a:r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084567" y="138509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三</a:t>
            </a:r>
            <a:r>
              <a:rPr lang="en-US" altLang="zh-TW" sz="3200" b="1" dirty="0" smtClean="0"/>
              <a:t>)</a:t>
            </a:r>
            <a:r>
              <a:rPr lang="zh-TW" altLang="en-US" sz="3200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設定時間</a:t>
            </a:r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61555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五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編輯程式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(Program)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 smtClean="0"/>
              <a:t>1.</a:t>
            </a:r>
            <a:r>
              <a:rPr lang="zh-TW" altLang="en-US" sz="3200" dirty="0" smtClean="0"/>
              <a:t>按</a:t>
            </a:r>
            <a:r>
              <a:rPr lang="en-US" altLang="zh-TW" sz="3200" dirty="0" smtClean="0"/>
              <a:t>&lt;ESC&gt;</a:t>
            </a:r>
            <a:r>
              <a:rPr lang="zh-TW" altLang="en-US" sz="3200" dirty="0" smtClean="0"/>
              <a:t>回到開機</a:t>
            </a:r>
            <a:r>
              <a:rPr lang="zh-TW" altLang="en-US" sz="3200" dirty="0" smtClean="0"/>
              <a:t>選單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en-US" altLang="zh-TW" sz="3200" dirty="0" smtClean="0"/>
              <a:t>2.&lt;</a:t>
            </a:r>
            <a:r>
              <a:rPr lang="zh-TW" altLang="en-US" sz="3200" dirty="0" smtClean="0"/>
              <a:t>編程</a:t>
            </a:r>
            <a:r>
              <a:rPr lang="en-US" altLang="zh-TW" sz="3200" dirty="0"/>
              <a:t>&gt; </a:t>
            </a:r>
            <a:r>
              <a:rPr lang="en-US" altLang="zh-TW" sz="3200" dirty="0" smtClean="0">
                <a:sym typeface="Wingdings 3" panose="05040102010807070707" pitchFamily="18" charset="2"/>
              </a:rPr>
              <a:t></a:t>
            </a:r>
            <a:r>
              <a:rPr lang="en-US" altLang="zh-TW" sz="3200" dirty="0"/>
              <a:t> &lt;</a:t>
            </a:r>
            <a:r>
              <a:rPr lang="zh-TW" altLang="en-US" sz="3200" dirty="0" smtClean="0"/>
              <a:t>清除程序</a:t>
            </a:r>
            <a:r>
              <a:rPr lang="en-US" altLang="zh-TW" sz="3200" dirty="0" smtClean="0"/>
              <a:t>&gt;</a:t>
            </a:r>
            <a:r>
              <a:rPr lang="zh-TW" altLang="en-US" sz="3200" dirty="0" smtClean="0"/>
              <a:t>將先前輸入程序清除</a:t>
            </a:r>
            <a:endParaRPr lang="en-US" altLang="zh-TW" sz="3200" dirty="0" smtClean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084567" y="138509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一</a:t>
            </a:r>
            <a:r>
              <a:rPr lang="en-US" altLang="zh-TW" sz="3200" b="1" dirty="0" smtClean="0"/>
              <a:t>)</a:t>
            </a:r>
            <a:r>
              <a:rPr lang="en-US" altLang="zh-TW" sz="3200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sz="3200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清除程式</a:t>
            </a:r>
            <a:endParaRPr lang="en-US" altLang="zh-TW" sz="3200" b="1" dirty="0" smtClean="0"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5830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五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編輯程式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(Program)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2160589"/>
            <a:ext cx="912623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+mj-ea"/>
                <a:ea typeface="+mj-ea"/>
              </a:rPr>
              <a:t>1.</a:t>
            </a:r>
            <a:r>
              <a:rPr lang="zh-TW" altLang="en-US" dirty="0" smtClean="0">
                <a:latin typeface="+mj-ea"/>
                <a:ea typeface="+mj-ea"/>
              </a:rPr>
              <a:t>功能塊</a:t>
            </a:r>
            <a:r>
              <a:rPr lang="en-US" altLang="zh-TW" dirty="0" smtClean="0">
                <a:latin typeface="+mj-ea"/>
                <a:ea typeface="+mj-ea"/>
              </a:rPr>
              <a:t>(FBD)</a:t>
            </a:r>
            <a:r>
              <a:rPr lang="zh-TW" altLang="en-US" dirty="0" smtClean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  <a:sym typeface="Wingdings 3" panose="05040102010807070707" pitchFamily="18" charset="2"/>
              </a:rPr>
              <a:t>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面板</a:t>
            </a:r>
            <a:r>
              <a:rPr lang="zh-TW" altLang="en-US" dirty="0" smtClean="0">
                <a:latin typeface="+mj-ea"/>
                <a:ea typeface="+mj-ea"/>
              </a:rPr>
              <a:t>按鍵輸入</a:t>
            </a:r>
            <a:r>
              <a:rPr lang="en-US" altLang="zh-TW" dirty="0" smtClean="0">
                <a:latin typeface="+mj-ea"/>
                <a:ea typeface="+mj-ea"/>
              </a:rPr>
              <a:t>(</a:t>
            </a:r>
            <a:r>
              <a:rPr lang="en-US" altLang="zh-TW" dirty="0" smtClean="0">
                <a:latin typeface="+mj-ea"/>
                <a:ea typeface="+mj-ea"/>
                <a:sym typeface="Wingdings" panose="05000000000000000000" pitchFamily="2" charset="2"/>
              </a:rPr>
              <a:t></a:t>
            </a:r>
            <a:r>
              <a:rPr lang="en-US" altLang="zh-TW" dirty="0" smtClean="0">
                <a:latin typeface="+mj-ea"/>
                <a:ea typeface="+mj-ea"/>
              </a:rPr>
              <a:t>)</a:t>
            </a:r>
          </a:p>
          <a:p>
            <a:pPr marL="0" indent="0">
              <a:buNone/>
            </a:pPr>
            <a:r>
              <a:rPr lang="en-US" altLang="zh-TW" dirty="0" smtClean="0">
                <a:latin typeface="+mj-ea"/>
                <a:ea typeface="+mj-ea"/>
              </a:rPr>
              <a:t>2.</a:t>
            </a:r>
            <a:r>
              <a:rPr lang="zh-TW" altLang="en-US" dirty="0" smtClean="0">
                <a:latin typeface="+mj-ea"/>
                <a:ea typeface="+mj-ea"/>
              </a:rPr>
              <a:t>階梯圖</a:t>
            </a:r>
            <a:r>
              <a:rPr lang="en-US" altLang="zh-TW" dirty="0" smtClean="0">
                <a:latin typeface="+mj-ea"/>
                <a:ea typeface="+mj-ea"/>
              </a:rPr>
              <a:t>(LD)</a:t>
            </a:r>
            <a:r>
              <a:rPr lang="en-US" altLang="zh-TW" dirty="0">
                <a:latin typeface="+mj-ea"/>
                <a:ea typeface="+mj-ea"/>
                <a:sym typeface="Wingdings 3" panose="05040102010807070707" pitchFamily="18" charset="2"/>
              </a:rPr>
              <a:t> </a:t>
            </a:r>
            <a:r>
              <a:rPr lang="en-US" altLang="zh-TW" dirty="0" smtClean="0">
                <a:latin typeface="+mj-ea"/>
                <a:ea typeface="+mj-ea"/>
                <a:sym typeface="Wingdings 3" panose="05040102010807070707" pitchFamily="18" charset="2"/>
              </a:rPr>
              <a:t></a:t>
            </a:r>
            <a:r>
              <a:rPr lang="zh-TW" altLang="en-US" dirty="0" smtClean="0">
                <a:latin typeface="+mj-ea"/>
                <a:ea typeface="+mj-ea"/>
                <a:sym typeface="Wingdings 3" panose="05040102010807070707" pitchFamily="18" charset="2"/>
              </a:rPr>
              <a:t>搭配</a:t>
            </a:r>
            <a:r>
              <a:rPr lang="zh-TW" altLang="en-US" dirty="0" smtClean="0">
                <a:latin typeface="+mj-ea"/>
                <a:ea typeface="+mj-ea"/>
                <a:sym typeface="Wingdings 3" panose="05040102010807070707" pitchFamily="18" charset="2"/>
              </a:rPr>
              <a:t>電腦與程式</a:t>
            </a:r>
            <a:endParaRPr lang="en-US" altLang="zh-TW" dirty="0" smtClean="0">
              <a:latin typeface="+mj-ea"/>
              <a:ea typeface="+mj-ea"/>
              <a:sym typeface="Wingdings 3" panose="05040102010807070707" pitchFamily="18" charset="2"/>
            </a:endParaRPr>
          </a:p>
          <a:p>
            <a:pPr marL="0" indent="0">
              <a:buNone/>
            </a:pPr>
            <a:endParaRPr lang="en-US" altLang="zh-TW" dirty="0">
              <a:latin typeface="+mj-ea"/>
              <a:ea typeface="+mj-ea"/>
              <a:sym typeface="Wingdings 3" panose="05040102010807070707" pitchFamily="18" charset="2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j-ea"/>
                <a:ea typeface="+mj-ea"/>
                <a:sym typeface="Wingdings 3" panose="05040102010807070707" pitchFamily="18" charset="2"/>
              </a:rPr>
              <a:t>書寫注意：按鍵輸入程式時</a:t>
            </a:r>
            <a:r>
              <a:rPr lang="en-US" altLang="zh-TW" dirty="0" smtClean="0">
                <a:latin typeface="+mj-ea"/>
                <a:ea typeface="+mj-ea"/>
              </a:rPr>
              <a:t>,</a:t>
            </a:r>
            <a:r>
              <a:rPr lang="zh-TW" altLang="en-US" dirty="0" smtClean="0">
                <a:latin typeface="+mj-ea"/>
                <a:ea typeface="+mj-ea"/>
              </a:rPr>
              <a:t>採用</a:t>
            </a:r>
            <a:r>
              <a:rPr lang="zh-TW" altLang="en-US" dirty="0" smtClean="0">
                <a:latin typeface="+mj-ea"/>
                <a:ea typeface="+mj-ea"/>
                <a:sym typeface="Wingdings 3" panose="05040102010807070707" pitchFamily="18" charset="2"/>
              </a:rPr>
              <a:t>反向邏輯：</a:t>
            </a:r>
            <a:endParaRPr lang="en-US" altLang="zh-TW" dirty="0" smtClean="0">
              <a:latin typeface="+mj-ea"/>
              <a:ea typeface="+mj-ea"/>
              <a:sym typeface="Wingdings 3" panose="05040102010807070707" pitchFamily="18" charset="2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j-ea"/>
                <a:ea typeface="+mj-ea"/>
                <a:sym typeface="Wingdings 3" panose="05040102010807070707" pitchFamily="18" charset="2"/>
              </a:rPr>
              <a:t>1</a:t>
            </a:r>
            <a:r>
              <a:rPr lang="zh-TW" altLang="en-US" dirty="0" smtClean="0">
                <a:latin typeface="+mj-ea"/>
                <a:ea typeface="+mj-ea"/>
                <a:sym typeface="Wingdings 3" panose="05040102010807070707" pitchFamily="18" charset="2"/>
              </a:rPr>
              <a:t>個輸出被</a:t>
            </a:r>
            <a:r>
              <a:rPr lang="en-US" altLang="zh-TW" dirty="0" smtClean="0">
                <a:latin typeface="+mj-ea"/>
                <a:ea typeface="+mj-ea"/>
                <a:sym typeface="Wingdings 3" panose="05040102010807070707" pitchFamily="18" charset="2"/>
              </a:rPr>
              <a:t>1</a:t>
            </a:r>
            <a:r>
              <a:rPr lang="zh-TW" altLang="en-US" dirty="0" smtClean="0">
                <a:latin typeface="+mj-ea"/>
                <a:ea typeface="+mj-ea"/>
                <a:sym typeface="Wingdings 3" panose="05040102010807070707" pitchFamily="18" charset="2"/>
              </a:rPr>
              <a:t>個輸入控制</a:t>
            </a:r>
            <a:endParaRPr lang="en-US" altLang="zh-TW" dirty="0" smtClean="0">
              <a:latin typeface="+mj-ea"/>
              <a:ea typeface="+mj-ea"/>
              <a:sym typeface="Wingdings 3" panose="05040102010807070707" pitchFamily="18" charset="2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j-ea"/>
                <a:ea typeface="+mj-ea"/>
                <a:sym typeface="Wingdings 3" panose="05040102010807070707" pitchFamily="18" charset="2"/>
              </a:rPr>
              <a:t>【</a:t>
            </a:r>
            <a:r>
              <a:rPr lang="zh-TW" altLang="en-US" dirty="0">
                <a:latin typeface="+mj-ea"/>
                <a:ea typeface="+mj-ea"/>
                <a:sym typeface="Wingdings 3" panose="05040102010807070707" pitchFamily="18" charset="2"/>
              </a:rPr>
              <a:t>從</a:t>
            </a:r>
            <a:r>
              <a:rPr lang="zh-TW" altLang="en-US" dirty="0" smtClean="0">
                <a:latin typeface="+mj-ea"/>
                <a:ea typeface="+mj-ea"/>
                <a:sym typeface="Wingdings 3" panose="05040102010807070707" pitchFamily="18" charset="2"/>
              </a:rPr>
              <a:t>輸出開始寫</a:t>
            </a:r>
            <a:r>
              <a:rPr lang="en-US" altLang="zh-TW" dirty="0" smtClean="0"/>
              <a:t>,</a:t>
            </a:r>
            <a:r>
              <a:rPr lang="zh-TW" altLang="en-US" dirty="0" smtClean="0"/>
              <a:t>直到</a:t>
            </a:r>
            <a:r>
              <a:rPr lang="zh-TW" altLang="en-US" dirty="0" smtClean="0">
                <a:latin typeface="+mj-ea"/>
                <a:ea typeface="+mj-ea"/>
                <a:sym typeface="Wingdings 3" panose="05040102010807070707" pitchFamily="18" charset="2"/>
              </a:rPr>
              <a:t>輸入結束</a:t>
            </a:r>
            <a:r>
              <a:rPr lang="en-US" altLang="zh-TW" dirty="0" smtClean="0">
                <a:latin typeface="+mj-ea"/>
                <a:ea typeface="+mj-ea"/>
                <a:sym typeface="Wingdings 3" panose="05040102010807070707" pitchFamily="18" charset="2"/>
              </a:rPr>
              <a:t>】</a:t>
            </a:r>
            <a:endParaRPr lang="en-US" altLang="zh-TW" dirty="0">
              <a:latin typeface="+mj-ea"/>
              <a:ea typeface="+mj-ea"/>
              <a:sym typeface="Wingdings 3" panose="05040102010807070707" pitchFamily="18" charset="2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084567" y="138509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b="1" dirty="0" smtClean="0"/>
              <a:t>(</a:t>
            </a:r>
            <a:r>
              <a:rPr lang="zh-TW" altLang="en-US" sz="3200" b="1" dirty="0"/>
              <a:t>二</a:t>
            </a:r>
            <a:r>
              <a:rPr lang="en-US" altLang="zh-TW" sz="3200" b="1" dirty="0" smtClean="0"/>
              <a:t>)</a:t>
            </a:r>
            <a:r>
              <a:rPr lang="en-US" altLang="zh-TW" sz="3200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sz="3200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程式輸入方式</a:t>
            </a:r>
            <a:endParaRPr lang="en-US" altLang="zh-TW" sz="3200" b="1" dirty="0" smtClean="0"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6218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TM02900688[[fn=多面向]]</Template>
  <TotalTime>440</TotalTime>
  <Words>481</Words>
  <Application>Microsoft Office PowerPoint</Application>
  <PresentationFormat>寬螢幕</PresentationFormat>
  <Paragraphs>63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Microsoft JhengHei UI Light</vt:lpstr>
      <vt:lpstr>微軟正黑體</vt:lpstr>
      <vt:lpstr>新細明體</vt:lpstr>
      <vt:lpstr>Arial</vt:lpstr>
      <vt:lpstr>Trebuchet MS</vt:lpstr>
      <vt:lpstr>Wingdings</vt:lpstr>
      <vt:lpstr>Wingdings 3</vt:lpstr>
      <vt:lpstr>多面向</vt:lpstr>
      <vt:lpstr>配電實習 LOGO-1(基本設定)</vt:lpstr>
      <vt:lpstr>一、使用設備</vt:lpstr>
      <vt:lpstr>二、按鍵說明</vt:lpstr>
      <vt:lpstr>三、開機畫面(英文   中文)</vt:lpstr>
      <vt:lpstr>四、基本設置(Setup)</vt:lpstr>
      <vt:lpstr>四、基本設置(Setup)</vt:lpstr>
      <vt:lpstr>四、基本設置(Setup)</vt:lpstr>
      <vt:lpstr>五、編輯程式(Program)</vt:lpstr>
      <vt:lpstr>五、編輯程式(Program)</vt:lpstr>
      <vt:lpstr>(三)、輸入(I)與輸出(Q) </vt:lpstr>
      <vt:lpstr>(四)、功能塊</vt:lpstr>
      <vt:lpstr>(五)、範例練習</vt:lpstr>
      <vt:lpstr>(五)、功能測試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配電實習</dc:title>
  <dc:creator>user</dc:creator>
  <cp:lastModifiedBy>rgv.yang</cp:lastModifiedBy>
  <cp:revision>23</cp:revision>
  <dcterms:created xsi:type="dcterms:W3CDTF">2024-09-10T01:31:55Z</dcterms:created>
  <dcterms:modified xsi:type="dcterms:W3CDTF">2024-10-06T02:38:22Z</dcterms:modified>
</cp:coreProperties>
</file>