
<file path=[Content_Types].xml><?xml version="1.0" encoding="utf-8"?>
<Types xmlns="http://schemas.openxmlformats.org/package/2006/content-types">
  <Default Extension="png" ContentType="image/png"/>
  <Default Extension="bin" ContentType="application/vnd.openxmlformats-officedocument.oleObject"/>
  <Default Extension="wmf" ContentType="image/x-wmf"/>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heme/theme4.xml" ContentType="application/vnd.openxmlformats-officedocument.theme+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theme/theme7.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5163" r:id="rId1"/>
    <p:sldMasterId id="2147485165" r:id="rId2"/>
    <p:sldMasterId id="2147485164" r:id="rId3"/>
    <p:sldMasterId id="2147484342" r:id="rId4"/>
    <p:sldMasterId id="2147485166" r:id="rId5"/>
  </p:sldMasterIdLst>
  <p:notesMasterIdLst>
    <p:notesMasterId r:id="rId45"/>
  </p:notesMasterIdLst>
  <p:handoutMasterIdLst>
    <p:handoutMasterId r:id="rId46"/>
  </p:handoutMasterIdLst>
  <p:sldIdLst>
    <p:sldId id="258" r:id="rId6"/>
    <p:sldId id="336" r:id="rId7"/>
    <p:sldId id="364" r:id="rId8"/>
    <p:sldId id="337" r:id="rId9"/>
    <p:sldId id="365" r:id="rId10"/>
    <p:sldId id="366" r:id="rId11"/>
    <p:sldId id="339" r:id="rId12"/>
    <p:sldId id="350" r:id="rId13"/>
    <p:sldId id="340" r:id="rId14"/>
    <p:sldId id="341" r:id="rId15"/>
    <p:sldId id="342" r:id="rId16"/>
    <p:sldId id="343" r:id="rId17"/>
    <p:sldId id="351" r:id="rId18"/>
    <p:sldId id="344" r:id="rId19"/>
    <p:sldId id="367" r:id="rId20"/>
    <p:sldId id="345" r:id="rId21"/>
    <p:sldId id="346" r:id="rId22"/>
    <p:sldId id="368" r:id="rId23"/>
    <p:sldId id="369" r:id="rId24"/>
    <p:sldId id="347" r:id="rId25"/>
    <p:sldId id="370" r:id="rId26"/>
    <p:sldId id="352" r:id="rId27"/>
    <p:sldId id="353" r:id="rId28"/>
    <p:sldId id="362" r:id="rId29"/>
    <p:sldId id="354" r:id="rId30"/>
    <p:sldId id="371" r:id="rId31"/>
    <p:sldId id="355" r:id="rId32"/>
    <p:sldId id="356" r:id="rId33"/>
    <p:sldId id="372" r:id="rId34"/>
    <p:sldId id="357" r:id="rId35"/>
    <p:sldId id="358" r:id="rId36"/>
    <p:sldId id="363" r:id="rId37"/>
    <p:sldId id="373" r:id="rId38"/>
    <p:sldId id="375" r:id="rId39"/>
    <p:sldId id="360" r:id="rId40"/>
    <p:sldId id="377" r:id="rId41"/>
    <p:sldId id="376" r:id="rId42"/>
    <p:sldId id="361" r:id="rId43"/>
    <p:sldId id="349" r:id="rId44"/>
  </p:sldIdLst>
  <p:sldSz cx="9144000" cy="6858000" type="screen4x3"/>
  <p:notesSz cx="6858000" cy="9144000"/>
  <p:defaultTextStyle>
    <a:defPPr>
      <a:defRPr lang="zh-TW"/>
    </a:defPPr>
    <a:lvl1pPr algn="l" rtl="0" fontAlgn="base">
      <a:spcBef>
        <a:spcPct val="0"/>
      </a:spcBef>
      <a:spcAft>
        <a:spcPct val="0"/>
      </a:spcAft>
      <a:defRPr kumimoji="1" b="1" kern="1200">
        <a:solidFill>
          <a:schemeClr val="bg1"/>
        </a:solidFill>
        <a:latin typeface="Times New Roman" pitchFamily="18" charset="0"/>
        <a:ea typeface="新細明體" charset="-120"/>
        <a:cs typeface="+mn-cs"/>
      </a:defRPr>
    </a:lvl1pPr>
    <a:lvl2pPr marL="457200" algn="l" rtl="0" fontAlgn="base">
      <a:spcBef>
        <a:spcPct val="0"/>
      </a:spcBef>
      <a:spcAft>
        <a:spcPct val="0"/>
      </a:spcAft>
      <a:defRPr kumimoji="1" b="1" kern="1200">
        <a:solidFill>
          <a:schemeClr val="bg1"/>
        </a:solidFill>
        <a:latin typeface="Times New Roman" pitchFamily="18" charset="0"/>
        <a:ea typeface="新細明體" charset="-120"/>
        <a:cs typeface="+mn-cs"/>
      </a:defRPr>
    </a:lvl2pPr>
    <a:lvl3pPr marL="914400" algn="l" rtl="0" fontAlgn="base">
      <a:spcBef>
        <a:spcPct val="0"/>
      </a:spcBef>
      <a:spcAft>
        <a:spcPct val="0"/>
      </a:spcAft>
      <a:defRPr kumimoji="1" b="1" kern="1200">
        <a:solidFill>
          <a:schemeClr val="bg1"/>
        </a:solidFill>
        <a:latin typeface="Times New Roman" pitchFamily="18" charset="0"/>
        <a:ea typeface="新細明體" charset="-120"/>
        <a:cs typeface="+mn-cs"/>
      </a:defRPr>
    </a:lvl3pPr>
    <a:lvl4pPr marL="1371600" algn="l" rtl="0" fontAlgn="base">
      <a:spcBef>
        <a:spcPct val="0"/>
      </a:spcBef>
      <a:spcAft>
        <a:spcPct val="0"/>
      </a:spcAft>
      <a:defRPr kumimoji="1" b="1" kern="1200">
        <a:solidFill>
          <a:schemeClr val="bg1"/>
        </a:solidFill>
        <a:latin typeface="Times New Roman" pitchFamily="18" charset="0"/>
        <a:ea typeface="新細明體" charset="-120"/>
        <a:cs typeface="+mn-cs"/>
      </a:defRPr>
    </a:lvl4pPr>
    <a:lvl5pPr marL="1828800" algn="l" rtl="0" fontAlgn="base">
      <a:spcBef>
        <a:spcPct val="0"/>
      </a:spcBef>
      <a:spcAft>
        <a:spcPct val="0"/>
      </a:spcAft>
      <a:defRPr kumimoji="1" b="1" kern="1200">
        <a:solidFill>
          <a:schemeClr val="bg1"/>
        </a:solidFill>
        <a:latin typeface="Times New Roman" pitchFamily="18" charset="0"/>
        <a:ea typeface="新細明體" charset="-120"/>
        <a:cs typeface="+mn-cs"/>
      </a:defRPr>
    </a:lvl5pPr>
    <a:lvl6pPr marL="2286000" algn="l" defTabSz="914400" rtl="0" eaLnBrk="1" latinLnBrk="0" hangingPunct="1">
      <a:defRPr kumimoji="1" b="1" kern="1200">
        <a:solidFill>
          <a:schemeClr val="bg1"/>
        </a:solidFill>
        <a:latin typeface="Times New Roman" pitchFamily="18" charset="0"/>
        <a:ea typeface="新細明體" charset="-120"/>
        <a:cs typeface="+mn-cs"/>
      </a:defRPr>
    </a:lvl6pPr>
    <a:lvl7pPr marL="2743200" algn="l" defTabSz="914400" rtl="0" eaLnBrk="1" latinLnBrk="0" hangingPunct="1">
      <a:defRPr kumimoji="1" b="1" kern="1200">
        <a:solidFill>
          <a:schemeClr val="bg1"/>
        </a:solidFill>
        <a:latin typeface="Times New Roman" pitchFamily="18" charset="0"/>
        <a:ea typeface="新細明體" charset="-120"/>
        <a:cs typeface="+mn-cs"/>
      </a:defRPr>
    </a:lvl7pPr>
    <a:lvl8pPr marL="3200400" algn="l" defTabSz="914400" rtl="0" eaLnBrk="1" latinLnBrk="0" hangingPunct="1">
      <a:defRPr kumimoji="1" b="1" kern="1200">
        <a:solidFill>
          <a:schemeClr val="bg1"/>
        </a:solidFill>
        <a:latin typeface="Times New Roman" pitchFamily="18" charset="0"/>
        <a:ea typeface="新細明體" charset="-120"/>
        <a:cs typeface="+mn-cs"/>
      </a:defRPr>
    </a:lvl8pPr>
    <a:lvl9pPr marL="3657600" algn="l" defTabSz="914400" rtl="0" eaLnBrk="1" latinLnBrk="0" hangingPunct="1">
      <a:defRPr kumimoji="1" b="1" kern="1200">
        <a:solidFill>
          <a:schemeClr val="bg1"/>
        </a:solidFill>
        <a:latin typeface="Times New Roman" pitchFamily="18" charset="0"/>
        <a:ea typeface="新細明體" charset="-120"/>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99FF"/>
    <a:srgbClr val="0099CC"/>
    <a:srgbClr val="FF5050"/>
    <a:srgbClr val="FF00FF"/>
    <a:srgbClr val="4F4FFF"/>
    <a:srgbClr val="336699"/>
    <a:srgbClr val="339933"/>
    <a:srgbClr val="0033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940675A-B579-460E-94D1-54222C63F5DA}" styleName="無樣式、表格格線">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2D5ABB26-0587-4C30-8999-92F81FD0307C}" styleName="無樣式、無格線">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0599" autoAdjust="0"/>
    <p:restoredTop sz="94653" autoAdjust="0"/>
  </p:normalViewPr>
  <p:slideViewPr>
    <p:cSldViewPr>
      <p:cViewPr>
        <p:scale>
          <a:sx n="75" d="100"/>
          <a:sy n="75" d="100"/>
        </p:scale>
        <p:origin x="-1824" y="-168"/>
      </p:cViewPr>
      <p:guideLst>
        <p:guide orient="horz" pos="287"/>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1386"/>
    </p:cViewPr>
  </p:sorterViewPr>
  <p:notesViewPr>
    <p:cSldViewPr>
      <p:cViewPr varScale="1">
        <p:scale>
          <a:sx n="87" d="100"/>
          <a:sy n="87" d="100"/>
        </p:scale>
        <p:origin x="-1866" y="-84"/>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slide" Target="slides/slide34.xml"/><Relationship Id="rId3" Type="http://schemas.openxmlformats.org/officeDocument/2006/relationships/slideMaster" Target="slideMasters/slideMaster3.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slide" Target="slides/slide37.xml"/><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handoutMaster" Target="handoutMasters/handoutMaster1.xml"/><Relationship Id="rId2" Type="http://schemas.openxmlformats.org/officeDocument/2006/relationships/slideMaster" Target="slideMasters/slideMaster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41" Type="http://schemas.openxmlformats.org/officeDocument/2006/relationships/slide" Target="slides/slide36.xml"/><Relationship Id="rId1" Type="http://schemas.openxmlformats.org/officeDocument/2006/relationships/slideMaster" Target="slideMasters/slideMaster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schemas.openxmlformats.org/officeDocument/2006/relationships/notesMaster" Target="notesMasters/notesMaster1.xml"/><Relationship Id="rId5" Type="http://schemas.openxmlformats.org/officeDocument/2006/relationships/slideMaster" Target="slideMasters/slideMaster5.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openxmlformats.org/officeDocument/2006/relationships/theme" Target="theme/theme1.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4" Type="http://schemas.openxmlformats.org/officeDocument/2006/relationships/slide" Target="slides/slide39.xml"/><Relationship Id="rId4" Type="http://schemas.openxmlformats.org/officeDocument/2006/relationships/slideMaster" Target="slideMasters/slideMaster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slide" Target="slides/slide38.xml"/><Relationship Id="rId48" Type="http://schemas.openxmlformats.org/officeDocument/2006/relationships/viewProps" Target="viewProps.xml"/><Relationship Id="rId8" Type="http://schemas.openxmlformats.org/officeDocument/2006/relationships/slide" Target="slides/slide3.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4.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7.w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33.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7.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146" name="Rectangle 2"/>
          <p:cNvSpPr>
            <a:spLocks noGrp="1" noChangeArrowheads="1"/>
          </p:cNvSpPr>
          <p:nvPr>
            <p:ph type="hdr" sz="quarter"/>
          </p:nvPr>
        </p:nvSpPr>
        <p:spPr bwMode="auto">
          <a:xfrm>
            <a:off x="0" y="0"/>
            <a:ext cx="2971800" cy="457200"/>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a:defRPr sz="1200" b="0">
                <a:solidFill>
                  <a:schemeClr val="tx1"/>
                </a:solidFill>
                <a:ea typeface="新細明體" pitchFamily="18" charset="-120"/>
              </a:defRPr>
            </a:lvl1pPr>
          </a:lstStyle>
          <a:p>
            <a:pPr>
              <a:defRPr/>
            </a:pPr>
            <a:endParaRPr lang="en-US" altLang="zh-TW"/>
          </a:p>
        </p:txBody>
      </p:sp>
      <p:sp>
        <p:nvSpPr>
          <p:cNvPr id="6147" name="Rectangle 3"/>
          <p:cNvSpPr>
            <a:spLocks noGrp="1" noChangeArrowheads="1"/>
          </p:cNvSpPr>
          <p:nvPr>
            <p:ph type="dt" sz="quarter" idx="1"/>
          </p:nvPr>
        </p:nvSpPr>
        <p:spPr bwMode="auto">
          <a:xfrm>
            <a:off x="3886200" y="0"/>
            <a:ext cx="2971800" cy="457200"/>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algn="r">
              <a:defRPr sz="1200" b="0">
                <a:solidFill>
                  <a:schemeClr val="tx1"/>
                </a:solidFill>
                <a:ea typeface="新細明體" pitchFamily="18" charset="-120"/>
              </a:defRPr>
            </a:lvl1pPr>
          </a:lstStyle>
          <a:p>
            <a:pPr>
              <a:defRPr/>
            </a:pPr>
            <a:endParaRPr lang="en-US" altLang="zh-TW"/>
          </a:p>
        </p:txBody>
      </p:sp>
      <p:sp>
        <p:nvSpPr>
          <p:cNvPr id="6148" name="Rectangle 4"/>
          <p:cNvSpPr>
            <a:spLocks noGrp="1" noChangeArrowheads="1"/>
          </p:cNvSpPr>
          <p:nvPr>
            <p:ph type="ftr" sz="quarter" idx="2"/>
          </p:nvPr>
        </p:nvSpPr>
        <p:spPr bwMode="auto">
          <a:xfrm>
            <a:off x="0" y="8686800"/>
            <a:ext cx="2971800" cy="457200"/>
          </a:xfrm>
          <a:prstGeom prst="rect">
            <a:avLst/>
          </a:prstGeom>
          <a:noFill/>
          <a:ln>
            <a:noFill/>
          </a:ln>
          <a:effectLst/>
          <a:extLst/>
        </p:spPr>
        <p:txBody>
          <a:bodyPr vert="horz" wrap="square" lIns="91440" tIns="45720" rIns="91440" bIns="45720" numCol="1" anchor="b" anchorCtr="0" compatLnSpc="1">
            <a:prstTxWarp prst="textNoShape">
              <a:avLst/>
            </a:prstTxWarp>
          </a:bodyPr>
          <a:lstStyle>
            <a:lvl1pPr>
              <a:defRPr sz="1200" b="0">
                <a:solidFill>
                  <a:schemeClr val="tx1"/>
                </a:solidFill>
                <a:ea typeface="新細明體" pitchFamily="18" charset="-120"/>
              </a:defRPr>
            </a:lvl1pPr>
          </a:lstStyle>
          <a:p>
            <a:pPr>
              <a:defRPr/>
            </a:pPr>
            <a:endParaRPr lang="en-US" altLang="zh-TW"/>
          </a:p>
        </p:txBody>
      </p:sp>
      <p:sp>
        <p:nvSpPr>
          <p:cNvPr id="6149" name="Rectangle 5"/>
          <p:cNvSpPr>
            <a:spLocks noGrp="1" noChangeArrowheads="1"/>
          </p:cNvSpPr>
          <p:nvPr>
            <p:ph type="sldNum" sz="quarter" idx="3"/>
          </p:nvPr>
        </p:nvSpPr>
        <p:spPr bwMode="auto">
          <a:xfrm>
            <a:off x="3886200" y="8686800"/>
            <a:ext cx="2971800" cy="457200"/>
          </a:xfrm>
          <a:prstGeom prst="rect">
            <a:avLst/>
          </a:prstGeom>
          <a:noFill/>
          <a:ln>
            <a:noFill/>
          </a:ln>
          <a:effectLst/>
          <a:extLst/>
        </p:spPr>
        <p:txBody>
          <a:bodyPr vert="horz" wrap="square" lIns="91440" tIns="45720" rIns="91440" bIns="45720" numCol="1" anchor="b" anchorCtr="0" compatLnSpc="1">
            <a:prstTxWarp prst="textNoShape">
              <a:avLst/>
            </a:prstTxWarp>
          </a:bodyPr>
          <a:lstStyle>
            <a:lvl1pPr algn="r">
              <a:defRPr sz="1200" b="0">
                <a:solidFill>
                  <a:schemeClr val="tx1"/>
                </a:solidFill>
                <a:ea typeface="新細明體" pitchFamily="18" charset="-120"/>
              </a:defRPr>
            </a:lvl1pPr>
          </a:lstStyle>
          <a:p>
            <a:pPr>
              <a:defRPr/>
            </a:pPr>
            <a:fld id="{C392DB6B-D586-454B-93B3-57CB1583842B}" type="slidenum">
              <a:rPr lang="en-US" altLang="zh-TW"/>
              <a:pPr>
                <a:defRPr/>
              </a:pPr>
              <a:t>‹#›</a:t>
            </a:fld>
            <a:endParaRPr lang="en-US" altLang="zh-TW"/>
          </a:p>
        </p:txBody>
      </p:sp>
    </p:spTree>
    <p:extLst>
      <p:ext uri="{BB962C8B-B14F-4D97-AF65-F5344CB8AC3E}">
        <p14:creationId xmlns:p14="http://schemas.microsoft.com/office/powerpoint/2010/main" val="91946629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頁首版面配置區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zh-TW" altLang="en-US"/>
          </a:p>
        </p:txBody>
      </p:sp>
      <p:sp>
        <p:nvSpPr>
          <p:cNvPr id="3" name="日期版面配置區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8E02D4F0-1D65-48B4-BE10-BEAE67BDD810}" type="datetimeFigureOut">
              <a:rPr lang="zh-TW" altLang="en-US" smtClean="0"/>
              <a:t>2021/2/5</a:t>
            </a:fld>
            <a:endParaRPr lang="zh-TW" altLang="en-US"/>
          </a:p>
        </p:txBody>
      </p:sp>
      <p:sp>
        <p:nvSpPr>
          <p:cNvPr id="4" name="投影片圖像版面配置區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zh-TW" altLang="en-US"/>
          </a:p>
        </p:txBody>
      </p:sp>
      <p:sp>
        <p:nvSpPr>
          <p:cNvPr id="5" name="備忘稿版面配置區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6" name="頁尾版面配置區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zh-TW" altLang="en-US"/>
          </a:p>
        </p:txBody>
      </p:sp>
      <p:sp>
        <p:nvSpPr>
          <p:cNvPr id="7" name="投影片編號版面配置區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6F65D92E-7909-480B-9B6A-9D7E65A51906}" type="slidenum">
              <a:rPr lang="zh-TW" altLang="en-US" smtClean="0"/>
              <a:t>‹#›</a:t>
            </a:fld>
            <a:endParaRPr lang="zh-TW" altLang="en-US"/>
          </a:p>
        </p:txBody>
      </p:sp>
    </p:spTree>
    <p:extLst>
      <p:ext uri="{BB962C8B-B14F-4D97-AF65-F5344CB8AC3E}">
        <p14:creationId xmlns:p14="http://schemas.microsoft.com/office/powerpoint/2010/main" val="331313024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dirty="0"/>
          </a:p>
        </p:txBody>
      </p:sp>
      <p:sp>
        <p:nvSpPr>
          <p:cNvPr id="4" name="投影片編號版面配置區 3"/>
          <p:cNvSpPr>
            <a:spLocks noGrp="1"/>
          </p:cNvSpPr>
          <p:nvPr>
            <p:ph type="sldNum" sz="quarter" idx="10"/>
          </p:nvPr>
        </p:nvSpPr>
        <p:spPr/>
        <p:txBody>
          <a:bodyPr/>
          <a:lstStyle/>
          <a:p>
            <a:fld id="{6F65D92E-7909-480B-9B6A-9D7E65A51906}" type="slidenum">
              <a:rPr lang="zh-TW" altLang="en-US" smtClean="0"/>
              <a:t>1</a:t>
            </a:fld>
            <a:endParaRPr lang="zh-TW" altLang="en-US"/>
          </a:p>
        </p:txBody>
      </p:sp>
    </p:spTree>
    <p:extLst>
      <p:ext uri="{BB962C8B-B14F-4D97-AF65-F5344CB8AC3E}">
        <p14:creationId xmlns:p14="http://schemas.microsoft.com/office/powerpoint/2010/main" val="374662795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標題投影片">
    <p:spTree>
      <p:nvGrpSpPr>
        <p:cNvPr id="1" name=""/>
        <p:cNvGrpSpPr/>
        <p:nvPr/>
      </p:nvGrpSpPr>
      <p:grpSpPr>
        <a:xfrm>
          <a:off x="0" y="0"/>
          <a:ext cx="0" cy="0"/>
          <a:chOff x="0" y="0"/>
          <a:chExt cx="0" cy="0"/>
        </a:xfrm>
      </p:grpSpPr>
      <p:sp>
        <p:nvSpPr>
          <p:cNvPr id="2" name="標題 1"/>
          <p:cNvSpPr>
            <a:spLocks noGrp="1"/>
          </p:cNvSpPr>
          <p:nvPr>
            <p:ph type="ctrTitle"/>
          </p:nvPr>
        </p:nvSpPr>
        <p:spPr>
          <a:xfrm>
            <a:off x="685800" y="2130425"/>
            <a:ext cx="7772400" cy="1470025"/>
          </a:xfrm>
        </p:spPr>
        <p:txBody>
          <a:bodyPr/>
          <a:lstStyle/>
          <a:p>
            <a:r>
              <a:rPr lang="zh-TW" altLang="en-US" smtClean="0"/>
              <a:t>按一下以編輯母片標題樣式</a:t>
            </a:r>
            <a:endParaRPr lang="zh-TW" altLang="en-US"/>
          </a:p>
        </p:txBody>
      </p:sp>
      <p:sp>
        <p:nvSpPr>
          <p:cNvPr id="3" name="副標題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zh-TW" altLang="en-US" smtClean="0"/>
              <a:t>按一下以編輯母片副標題樣式</a:t>
            </a:r>
            <a:endParaRPr lang="zh-TW" altLang="en-US"/>
          </a:p>
        </p:txBody>
      </p:sp>
    </p:spTree>
    <p:extLst>
      <p:ext uri="{BB962C8B-B14F-4D97-AF65-F5344CB8AC3E}">
        <p14:creationId xmlns:p14="http://schemas.microsoft.com/office/powerpoint/2010/main" val="3362637092"/>
      </p:ext>
    </p:extLst>
  </p:cSld>
  <p:clrMapOvr>
    <a:masterClrMapping/>
  </p:clrMapOvr>
  <p:transition>
    <p:wip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標題及直排文字">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直排文字版面配置區 2"/>
          <p:cNvSpPr>
            <a:spLocks noGrp="1"/>
          </p:cNvSpPr>
          <p:nvPr>
            <p:ph type="body" orient="vert" idx="1"/>
          </p:nvPr>
        </p:nvSpPr>
        <p:spPr/>
        <p:txBody>
          <a:bodyPr vert="eaVert"/>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Tree>
    <p:extLst>
      <p:ext uri="{BB962C8B-B14F-4D97-AF65-F5344CB8AC3E}">
        <p14:creationId xmlns:p14="http://schemas.microsoft.com/office/powerpoint/2010/main" val="3241171433"/>
      </p:ext>
    </p:extLst>
  </p:cSld>
  <p:clrMapOvr>
    <a:masterClrMapping/>
  </p:clrMapOvr>
  <p:transition>
    <p:wip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直排標題及文字">
    <p:spTree>
      <p:nvGrpSpPr>
        <p:cNvPr id="1" name=""/>
        <p:cNvGrpSpPr/>
        <p:nvPr/>
      </p:nvGrpSpPr>
      <p:grpSpPr>
        <a:xfrm>
          <a:off x="0" y="0"/>
          <a:ext cx="0" cy="0"/>
          <a:chOff x="0" y="0"/>
          <a:chExt cx="0" cy="0"/>
        </a:xfrm>
      </p:grpSpPr>
      <p:sp>
        <p:nvSpPr>
          <p:cNvPr id="2" name="直排標題 1"/>
          <p:cNvSpPr>
            <a:spLocks noGrp="1"/>
          </p:cNvSpPr>
          <p:nvPr>
            <p:ph type="title" orient="vert"/>
          </p:nvPr>
        </p:nvSpPr>
        <p:spPr>
          <a:xfrm>
            <a:off x="6426200" y="455613"/>
            <a:ext cx="2033588" cy="5781675"/>
          </a:xfrm>
        </p:spPr>
        <p:txBody>
          <a:bodyPr vert="eaVert"/>
          <a:lstStyle/>
          <a:p>
            <a:r>
              <a:rPr lang="zh-TW" altLang="en-US" smtClean="0"/>
              <a:t>按一下以編輯母片標題樣式</a:t>
            </a:r>
            <a:endParaRPr lang="zh-TW" altLang="en-US"/>
          </a:p>
        </p:txBody>
      </p:sp>
      <p:sp>
        <p:nvSpPr>
          <p:cNvPr id="3" name="直排文字版面配置區 2"/>
          <p:cNvSpPr>
            <a:spLocks noGrp="1"/>
          </p:cNvSpPr>
          <p:nvPr>
            <p:ph type="body" orient="vert" idx="1"/>
          </p:nvPr>
        </p:nvSpPr>
        <p:spPr>
          <a:xfrm>
            <a:off x="323850" y="455613"/>
            <a:ext cx="5949950" cy="5781675"/>
          </a:xfrm>
        </p:spPr>
        <p:txBody>
          <a:bodyPr vert="eaVert"/>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Tree>
    <p:extLst>
      <p:ext uri="{BB962C8B-B14F-4D97-AF65-F5344CB8AC3E}">
        <p14:creationId xmlns:p14="http://schemas.microsoft.com/office/powerpoint/2010/main" val="3531434800"/>
      </p:ext>
    </p:extLst>
  </p:cSld>
  <p:clrMapOvr>
    <a:masterClrMapping/>
  </p:clrMapOvr>
  <p:transition>
    <p:wip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標題投影片">
    <p:spTree>
      <p:nvGrpSpPr>
        <p:cNvPr id="1" name=""/>
        <p:cNvGrpSpPr/>
        <p:nvPr/>
      </p:nvGrpSpPr>
      <p:grpSpPr>
        <a:xfrm>
          <a:off x="0" y="0"/>
          <a:ext cx="0" cy="0"/>
          <a:chOff x="0" y="0"/>
          <a:chExt cx="0" cy="0"/>
        </a:xfrm>
      </p:grpSpPr>
      <p:sp>
        <p:nvSpPr>
          <p:cNvPr id="2" name="標題 1"/>
          <p:cNvSpPr>
            <a:spLocks noGrp="1"/>
          </p:cNvSpPr>
          <p:nvPr>
            <p:ph type="ctrTitle"/>
          </p:nvPr>
        </p:nvSpPr>
        <p:spPr>
          <a:xfrm>
            <a:off x="685800" y="2130425"/>
            <a:ext cx="7772400" cy="1470025"/>
          </a:xfrm>
        </p:spPr>
        <p:txBody>
          <a:bodyPr/>
          <a:lstStyle/>
          <a:p>
            <a:r>
              <a:rPr lang="zh-TW" altLang="en-US" smtClean="0"/>
              <a:t>按一下以編輯母片標題樣式</a:t>
            </a:r>
            <a:endParaRPr lang="zh-TW" altLang="en-US"/>
          </a:p>
        </p:txBody>
      </p:sp>
      <p:sp>
        <p:nvSpPr>
          <p:cNvPr id="3" name="副標題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zh-TW" altLang="en-US" smtClean="0"/>
              <a:t>按一下以編輯母片副標題樣式</a:t>
            </a:r>
            <a:endParaRPr lang="zh-TW" altLang="en-US"/>
          </a:p>
        </p:txBody>
      </p:sp>
    </p:spTree>
    <p:extLst>
      <p:ext uri="{BB962C8B-B14F-4D97-AF65-F5344CB8AC3E}">
        <p14:creationId xmlns:p14="http://schemas.microsoft.com/office/powerpoint/2010/main" val="441253473"/>
      </p:ext>
    </p:extLst>
  </p:cSld>
  <p:clrMapOvr>
    <a:masterClrMapping/>
  </p:clrMapOvr>
  <p:transition>
    <p:wip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標題及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內容版面配置區 2"/>
          <p:cNvSpPr>
            <a:spLocks noGrp="1"/>
          </p:cNvSpPr>
          <p:nvPr>
            <p:ph idx="1"/>
          </p:nvPr>
        </p:nvSpPr>
        <p:spPr/>
        <p:txBody>
          <a:bodyPr/>
          <a:lstStyle>
            <a:lvl1pPr marL="0" indent="0">
              <a:buNone/>
              <a:defRPr/>
            </a:lvl1pPr>
          </a:lstStyle>
          <a:p>
            <a:pPr lvl="0"/>
            <a:r>
              <a:rPr lang="zh-TW" altLang="en-US" dirty="0" smtClean="0"/>
              <a:t>按一下以編輯母片文字樣式</a:t>
            </a:r>
          </a:p>
          <a:p>
            <a:pPr lvl="1"/>
            <a:r>
              <a:rPr lang="zh-TW" altLang="en-US" dirty="0" smtClean="0"/>
              <a:t>第二層</a:t>
            </a:r>
          </a:p>
          <a:p>
            <a:pPr lvl="2"/>
            <a:r>
              <a:rPr lang="zh-TW" altLang="en-US" dirty="0" smtClean="0"/>
              <a:t>第三層</a:t>
            </a:r>
          </a:p>
          <a:p>
            <a:pPr lvl="3"/>
            <a:r>
              <a:rPr lang="zh-TW" altLang="en-US" dirty="0" smtClean="0"/>
              <a:t>第四層</a:t>
            </a:r>
          </a:p>
          <a:p>
            <a:pPr lvl="4"/>
            <a:r>
              <a:rPr lang="zh-TW" altLang="en-US" dirty="0" smtClean="0"/>
              <a:t>第五層</a:t>
            </a:r>
            <a:endParaRPr lang="zh-TW" altLang="en-US" dirty="0"/>
          </a:p>
        </p:txBody>
      </p:sp>
    </p:spTree>
    <p:extLst>
      <p:ext uri="{BB962C8B-B14F-4D97-AF65-F5344CB8AC3E}">
        <p14:creationId xmlns:p14="http://schemas.microsoft.com/office/powerpoint/2010/main" val="459733892"/>
      </p:ext>
    </p:extLst>
  </p:cSld>
  <p:clrMapOvr>
    <a:masterClrMapping/>
  </p:clrMapOvr>
  <p:transition>
    <p:wipe/>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章節標題">
    <p:spTree>
      <p:nvGrpSpPr>
        <p:cNvPr id="1" name=""/>
        <p:cNvGrpSpPr/>
        <p:nvPr/>
      </p:nvGrpSpPr>
      <p:grpSpPr>
        <a:xfrm>
          <a:off x="0" y="0"/>
          <a:ext cx="0" cy="0"/>
          <a:chOff x="0" y="0"/>
          <a:chExt cx="0" cy="0"/>
        </a:xfrm>
      </p:grpSpPr>
      <p:sp>
        <p:nvSpPr>
          <p:cNvPr id="2" name="標題 1"/>
          <p:cNvSpPr>
            <a:spLocks noGrp="1"/>
          </p:cNvSpPr>
          <p:nvPr>
            <p:ph type="title"/>
          </p:nvPr>
        </p:nvSpPr>
        <p:spPr>
          <a:xfrm>
            <a:off x="722313" y="4406900"/>
            <a:ext cx="7772400" cy="1362075"/>
          </a:xfrm>
        </p:spPr>
        <p:txBody>
          <a:bodyPr anchor="t"/>
          <a:lstStyle>
            <a:lvl1pPr algn="l">
              <a:defRPr sz="4000" b="1" cap="all"/>
            </a:lvl1pPr>
          </a:lstStyle>
          <a:p>
            <a:r>
              <a:rPr lang="zh-TW" altLang="en-US" smtClean="0"/>
              <a:t>按一下以編輯母片標題樣式</a:t>
            </a:r>
            <a:endParaRPr lang="zh-TW" altLang="en-US"/>
          </a:p>
        </p:txBody>
      </p:sp>
      <p:sp>
        <p:nvSpPr>
          <p:cNvPr id="3" name="文字版面配置區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TW" altLang="en-US" smtClean="0"/>
              <a:t>按一下以編輯母片文字樣式</a:t>
            </a:r>
          </a:p>
        </p:txBody>
      </p:sp>
    </p:spTree>
    <p:extLst>
      <p:ext uri="{BB962C8B-B14F-4D97-AF65-F5344CB8AC3E}">
        <p14:creationId xmlns:p14="http://schemas.microsoft.com/office/powerpoint/2010/main" val="1289328717"/>
      </p:ext>
    </p:extLst>
  </p:cSld>
  <p:clrMapOvr>
    <a:masterClrMapping/>
  </p:clrMapOvr>
  <p:transition>
    <p:wipe/>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兩項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內容版面配置區 2"/>
          <p:cNvSpPr>
            <a:spLocks noGrp="1"/>
          </p:cNvSpPr>
          <p:nvPr>
            <p:ph sz="half" idx="1"/>
          </p:nvPr>
        </p:nvSpPr>
        <p:spPr>
          <a:xfrm>
            <a:off x="323850" y="1196975"/>
            <a:ext cx="3990975" cy="504031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內容版面配置區 3"/>
          <p:cNvSpPr>
            <a:spLocks noGrp="1"/>
          </p:cNvSpPr>
          <p:nvPr>
            <p:ph sz="half" idx="2"/>
          </p:nvPr>
        </p:nvSpPr>
        <p:spPr>
          <a:xfrm>
            <a:off x="4467225" y="1196975"/>
            <a:ext cx="3992563" cy="504031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Tree>
    <p:extLst>
      <p:ext uri="{BB962C8B-B14F-4D97-AF65-F5344CB8AC3E}">
        <p14:creationId xmlns:p14="http://schemas.microsoft.com/office/powerpoint/2010/main" val="160866392"/>
      </p:ext>
    </p:extLst>
  </p:cSld>
  <p:clrMapOvr>
    <a:masterClrMapping/>
  </p:clrMapOvr>
  <p:transition>
    <p:wipe/>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比對">
    <p:spTree>
      <p:nvGrpSpPr>
        <p:cNvPr id="1" name=""/>
        <p:cNvGrpSpPr/>
        <p:nvPr/>
      </p:nvGrpSpPr>
      <p:grpSpPr>
        <a:xfrm>
          <a:off x="0" y="0"/>
          <a:ext cx="0" cy="0"/>
          <a:chOff x="0" y="0"/>
          <a:chExt cx="0" cy="0"/>
        </a:xfrm>
      </p:grpSpPr>
      <p:sp>
        <p:nvSpPr>
          <p:cNvPr id="2" name="標題 1"/>
          <p:cNvSpPr>
            <a:spLocks noGrp="1"/>
          </p:cNvSpPr>
          <p:nvPr>
            <p:ph type="title"/>
          </p:nvPr>
        </p:nvSpPr>
        <p:spPr>
          <a:xfrm>
            <a:off x="457200" y="274638"/>
            <a:ext cx="8229600" cy="1143000"/>
          </a:xfrm>
        </p:spPr>
        <p:txBody>
          <a:bodyPr/>
          <a:lstStyle>
            <a:lvl1pPr>
              <a:defRPr/>
            </a:lvl1pPr>
          </a:lstStyle>
          <a:p>
            <a:r>
              <a:rPr lang="zh-TW" altLang="en-US" smtClean="0"/>
              <a:t>按一下以編輯母片標題樣式</a:t>
            </a:r>
            <a:endParaRPr lang="zh-TW" altLang="en-US"/>
          </a:p>
        </p:txBody>
      </p:sp>
      <p:sp>
        <p:nvSpPr>
          <p:cNvPr id="3" name="文字版面配置區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smtClean="0"/>
              <a:t>按一下以編輯母片文字樣式</a:t>
            </a:r>
          </a:p>
        </p:txBody>
      </p:sp>
      <p:sp>
        <p:nvSpPr>
          <p:cNvPr id="4" name="內容版面配置區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5" name="文字版面配置區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smtClean="0"/>
              <a:t>按一下以編輯母片文字樣式</a:t>
            </a:r>
          </a:p>
        </p:txBody>
      </p:sp>
      <p:sp>
        <p:nvSpPr>
          <p:cNvPr id="6" name="內容版面配置區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Tree>
    <p:extLst>
      <p:ext uri="{BB962C8B-B14F-4D97-AF65-F5344CB8AC3E}">
        <p14:creationId xmlns:p14="http://schemas.microsoft.com/office/powerpoint/2010/main" val="892657167"/>
      </p:ext>
    </p:extLst>
  </p:cSld>
  <p:clrMapOvr>
    <a:masterClrMapping/>
  </p:clrMapOvr>
  <p:transition>
    <p:wipe/>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只有標題">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Tree>
    <p:extLst>
      <p:ext uri="{BB962C8B-B14F-4D97-AF65-F5344CB8AC3E}">
        <p14:creationId xmlns:p14="http://schemas.microsoft.com/office/powerpoint/2010/main" val="1994615976"/>
      </p:ext>
    </p:extLst>
  </p:cSld>
  <p:clrMapOvr>
    <a:masterClrMapping/>
  </p:clrMapOvr>
  <p:transition>
    <p:wipe/>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Tree>
    <p:extLst>
      <p:ext uri="{BB962C8B-B14F-4D97-AF65-F5344CB8AC3E}">
        <p14:creationId xmlns:p14="http://schemas.microsoft.com/office/powerpoint/2010/main" val="924070810"/>
      </p:ext>
    </p:extLst>
  </p:cSld>
  <p:clrMapOvr>
    <a:masterClrMapping/>
  </p:clrMapOvr>
  <p:transition>
    <p:wipe/>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含標題的內容">
    <p:spTree>
      <p:nvGrpSpPr>
        <p:cNvPr id="1" name=""/>
        <p:cNvGrpSpPr/>
        <p:nvPr/>
      </p:nvGrpSpPr>
      <p:grpSpPr>
        <a:xfrm>
          <a:off x="0" y="0"/>
          <a:ext cx="0" cy="0"/>
          <a:chOff x="0" y="0"/>
          <a:chExt cx="0" cy="0"/>
        </a:xfrm>
      </p:grpSpPr>
      <p:sp>
        <p:nvSpPr>
          <p:cNvPr id="2" name="標題 1"/>
          <p:cNvSpPr>
            <a:spLocks noGrp="1"/>
          </p:cNvSpPr>
          <p:nvPr>
            <p:ph type="title"/>
          </p:nvPr>
        </p:nvSpPr>
        <p:spPr>
          <a:xfrm>
            <a:off x="457200" y="273050"/>
            <a:ext cx="3008313" cy="1162050"/>
          </a:xfrm>
        </p:spPr>
        <p:txBody>
          <a:bodyPr anchor="b"/>
          <a:lstStyle>
            <a:lvl1pPr algn="l">
              <a:defRPr sz="2000" b="1"/>
            </a:lvl1pPr>
          </a:lstStyle>
          <a:p>
            <a:r>
              <a:rPr lang="zh-TW" altLang="en-US" smtClean="0"/>
              <a:t>按一下以編輯母片標題樣式</a:t>
            </a:r>
            <a:endParaRPr lang="zh-TW" altLang="en-US"/>
          </a:p>
        </p:txBody>
      </p:sp>
      <p:sp>
        <p:nvSpPr>
          <p:cNvPr id="3" name="內容版面配置區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文字版面配置區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smtClean="0"/>
              <a:t>按一下以編輯母片文字樣式</a:t>
            </a:r>
          </a:p>
        </p:txBody>
      </p:sp>
    </p:spTree>
    <p:extLst>
      <p:ext uri="{BB962C8B-B14F-4D97-AF65-F5344CB8AC3E}">
        <p14:creationId xmlns:p14="http://schemas.microsoft.com/office/powerpoint/2010/main" val="92664752"/>
      </p:ext>
    </p:extLst>
  </p:cSld>
  <p:clrMapOvr>
    <a:masterClrMapping/>
  </p:clrMapOvr>
  <p:transition>
    <p:wip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標題及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內容版面配置區 2"/>
          <p:cNvSpPr>
            <a:spLocks noGrp="1"/>
          </p:cNvSpPr>
          <p:nvPr>
            <p:ph idx="1"/>
          </p:nvPr>
        </p:nvSpPr>
        <p:spPr/>
        <p:txBody>
          <a:bodyPr/>
          <a:lstStyle>
            <a:lvl1pPr marL="0" indent="0">
              <a:buNone/>
              <a:defRPr/>
            </a:lvl1pPr>
          </a:lstStyle>
          <a:p>
            <a:pPr lvl="0"/>
            <a:r>
              <a:rPr lang="zh-TW" altLang="en-US" dirty="0" smtClean="0"/>
              <a:t>按一下以編輯母片文字樣式</a:t>
            </a:r>
          </a:p>
          <a:p>
            <a:pPr lvl="1"/>
            <a:r>
              <a:rPr lang="zh-TW" altLang="en-US" dirty="0" smtClean="0"/>
              <a:t>第二層</a:t>
            </a:r>
          </a:p>
          <a:p>
            <a:pPr lvl="2"/>
            <a:r>
              <a:rPr lang="zh-TW" altLang="en-US" dirty="0" smtClean="0"/>
              <a:t>第三層</a:t>
            </a:r>
          </a:p>
          <a:p>
            <a:pPr lvl="3"/>
            <a:r>
              <a:rPr lang="zh-TW" altLang="en-US" dirty="0" smtClean="0"/>
              <a:t>第四層</a:t>
            </a:r>
          </a:p>
          <a:p>
            <a:pPr lvl="4"/>
            <a:r>
              <a:rPr lang="zh-TW" altLang="en-US" dirty="0" smtClean="0"/>
              <a:t>第五層</a:t>
            </a:r>
            <a:endParaRPr lang="zh-TW" altLang="en-US" dirty="0"/>
          </a:p>
        </p:txBody>
      </p:sp>
    </p:spTree>
    <p:extLst>
      <p:ext uri="{BB962C8B-B14F-4D97-AF65-F5344CB8AC3E}">
        <p14:creationId xmlns:p14="http://schemas.microsoft.com/office/powerpoint/2010/main" val="3338702846"/>
      </p:ext>
    </p:extLst>
  </p:cSld>
  <p:clrMapOvr>
    <a:masterClrMapping/>
  </p:clrMapOvr>
  <p:transition>
    <p:wipe/>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含標題的圖片">
    <p:spTree>
      <p:nvGrpSpPr>
        <p:cNvPr id="1" name=""/>
        <p:cNvGrpSpPr/>
        <p:nvPr/>
      </p:nvGrpSpPr>
      <p:grpSpPr>
        <a:xfrm>
          <a:off x="0" y="0"/>
          <a:ext cx="0" cy="0"/>
          <a:chOff x="0" y="0"/>
          <a:chExt cx="0" cy="0"/>
        </a:xfrm>
      </p:grpSpPr>
      <p:sp>
        <p:nvSpPr>
          <p:cNvPr id="2" name="標題 1"/>
          <p:cNvSpPr>
            <a:spLocks noGrp="1"/>
          </p:cNvSpPr>
          <p:nvPr>
            <p:ph type="title"/>
          </p:nvPr>
        </p:nvSpPr>
        <p:spPr>
          <a:xfrm>
            <a:off x="1792288" y="4800600"/>
            <a:ext cx="5486400" cy="566738"/>
          </a:xfrm>
        </p:spPr>
        <p:txBody>
          <a:bodyPr anchor="b"/>
          <a:lstStyle>
            <a:lvl1pPr algn="l">
              <a:defRPr sz="2000" b="1"/>
            </a:lvl1pPr>
          </a:lstStyle>
          <a:p>
            <a:r>
              <a:rPr lang="zh-TW" altLang="en-US" smtClean="0"/>
              <a:t>按一下以編輯母片標題樣式</a:t>
            </a:r>
            <a:endParaRPr lang="zh-TW" altLang="en-US"/>
          </a:p>
        </p:txBody>
      </p:sp>
      <p:sp>
        <p:nvSpPr>
          <p:cNvPr id="3" name="圖片版面配置區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zh-TW" altLang="en-US" noProof="0" smtClean="0"/>
          </a:p>
        </p:txBody>
      </p:sp>
      <p:sp>
        <p:nvSpPr>
          <p:cNvPr id="4" name="文字版面配置區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smtClean="0"/>
              <a:t>按一下以編輯母片文字樣式</a:t>
            </a:r>
          </a:p>
        </p:txBody>
      </p:sp>
    </p:spTree>
    <p:extLst>
      <p:ext uri="{BB962C8B-B14F-4D97-AF65-F5344CB8AC3E}">
        <p14:creationId xmlns:p14="http://schemas.microsoft.com/office/powerpoint/2010/main" val="2557629312"/>
      </p:ext>
    </p:extLst>
  </p:cSld>
  <p:clrMapOvr>
    <a:masterClrMapping/>
  </p:clrMapOvr>
  <p:transition>
    <p:wipe/>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標題及直排文字">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直排文字版面配置區 2"/>
          <p:cNvSpPr>
            <a:spLocks noGrp="1"/>
          </p:cNvSpPr>
          <p:nvPr>
            <p:ph type="body" orient="vert" idx="1"/>
          </p:nvPr>
        </p:nvSpPr>
        <p:spPr/>
        <p:txBody>
          <a:bodyPr vert="eaVert"/>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Tree>
    <p:extLst>
      <p:ext uri="{BB962C8B-B14F-4D97-AF65-F5344CB8AC3E}">
        <p14:creationId xmlns:p14="http://schemas.microsoft.com/office/powerpoint/2010/main" val="646330522"/>
      </p:ext>
    </p:extLst>
  </p:cSld>
  <p:clrMapOvr>
    <a:masterClrMapping/>
  </p:clrMapOvr>
  <p:transition>
    <p:wipe/>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直排標題及文字">
    <p:spTree>
      <p:nvGrpSpPr>
        <p:cNvPr id="1" name=""/>
        <p:cNvGrpSpPr/>
        <p:nvPr/>
      </p:nvGrpSpPr>
      <p:grpSpPr>
        <a:xfrm>
          <a:off x="0" y="0"/>
          <a:ext cx="0" cy="0"/>
          <a:chOff x="0" y="0"/>
          <a:chExt cx="0" cy="0"/>
        </a:xfrm>
      </p:grpSpPr>
      <p:sp>
        <p:nvSpPr>
          <p:cNvPr id="2" name="直排標題 1"/>
          <p:cNvSpPr>
            <a:spLocks noGrp="1"/>
          </p:cNvSpPr>
          <p:nvPr>
            <p:ph type="title" orient="vert"/>
          </p:nvPr>
        </p:nvSpPr>
        <p:spPr>
          <a:xfrm>
            <a:off x="6426200" y="455613"/>
            <a:ext cx="2033588" cy="5781675"/>
          </a:xfrm>
        </p:spPr>
        <p:txBody>
          <a:bodyPr vert="eaVert"/>
          <a:lstStyle/>
          <a:p>
            <a:r>
              <a:rPr lang="zh-TW" altLang="en-US" smtClean="0"/>
              <a:t>按一下以編輯母片標題樣式</a:t>
            </a:r>
            <a:endParaRPr lang="zh-TW" altLang="en-US"/>
          </a:p>
        </p:txBody>
      </p:sp>
      <p:sp>
        <p:nvSpPr>
          <p:cNvPr id="3" name="直排文字版面配置區 2"/>
          <p:cNvSpPr>
            <a:spLocks noGrp="1"/>
          </p:cNvSpPr>
          <p:nvPr>
            <p:ph type="body" orient="vert" idx="1"/>
          </p:nvPr>
        </p:nvSpPr>
        <p:spPr>
          <a:xfrm>
            <a:off x="323850" y="455613"/>
            <a:ext cx="5949950" cy="5781675"/>
          </a:xfrm>
        </p:spPr>
        <p:txBody>
          <a:bodyPr vert="eaVert"/>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Tree>
    <p:extLst>
      <p:ext uri="{BB962C8B-B14F-4D97-AF65-F5344CB8AC3E}">
        <p14:creationId xmlns:p14="http://schemas.microsoft.com/office/powerpoint/2010/main" val="2974044412"/>
      </p:ext>
    </p:extLst>
  </p:cSld>
  <p:clrMapOvr>
    <a:masterClrMapping/>
  </p:clrMapOvr>
  <p:transition>
    <p:wipe/>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標題投影片">
    <p:spTree>
      <p:nvGrpSpPr>
        <p:cNvPr id="1" name=""/>
        <p:cNvGrpSpPr/>
        <p:nvPr/>
      </p:nvGrpSpPr>
      <p:grpSpPr>
        <a:xfrm>
          <a:off x="0" y="0"/>
          <a:ext cx="0" cy="0"/>
          <a:chOff x="0" y="0"/>
          <a:chExt cx="0" cy="0"/>
        </a:xfrm>
      </p:grpSpPr>
      <p:sp>
        <p:nvSpPr>
          <p:cNvPr id="2" name="標題 1"/>
          <p:cNvSpPr>
            <a:spLocks noGrp="1"/>
          </p:cNvSpPr>
          <p:nvPr>
            <p:ph type="ctrTitle"/>
          </p:nvPr>
        </p:nvSpPr>
        <p:spPr>
          <a:xfrm>
            <a:off x="685800" y="2130425"/>
            <a:ext cx="7772400" cy="1470025"/>
          </a:xfrm>
        </p:spPr>
        <p:txBody>
          <a:bodyPr/>
          <a:lstStyle/>
          <a:p>
            <a:r>
              <a:rPr lang="zh-TW" altLang="en-US" smtClean="0"/>
              <a:t>按一下以編輯母片標題樣式</a:t>
            </a:r>
            <a:endParaRPr lang="zh-TW" altLang="en-US"/>
          </a:p>
        </p:txBody>
      </p:sp>
      <p:sp>
        <p:nvSpPr>
          <p:cNvPr id="3" name="副標題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zh-TW" altLang="en-US" smtClean="0"/>
              <a:t>按一下以編輯母片副標題樣式</a:t>
            </a:r>
            <a:endParaRPr lang="zh-TW" altLang="en-US"/>
          </a:p>
        </p:txBody>
      </p:sp>
    </p:spTree>
    <p:extLst>
      <p:ext uri="{BB962C8B-B14F-4D97-AF65-F5344CB8AC3E}">
        <p14:creationId xmlns:p14="http://schemas.microsoft.com/office/powerpoint/2010/main" val="3544639153"/>
      </p:ext>
    </p:extLst>
  </p:cSld>
  <p:clrMapOvr>
    <a:masterClrMapping/>
  </p:clrMapOvr>
  <p:transition>
    <p:wipe/>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標題及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內容版面配置區 2"/>
          <p:cNvSpPr>
            <a:spLocks noGrp="1"/>
          </p:cNvSpPr>
          <p:nvPr>
            <p:ph idx="1"/>
          </p:nvPr>
        </p:nvSpPr>
        <p:spPr/>
        <p:txBody>
          <a:bodyPr/>
          <a:lstStyle>
            <a:lvl1pPr marL="0" indent="0">
              <a:buNone/>
              <a:defRPr/>
            </a:lvl1pPr>
          </a:lstStyle>
          <a:p>
            <a:pPr lvl="0"/>
            <a:r>
              <a:rPr lang="zh-TW" altLang="en-US" dirty="0" smtClean="0"/>
              <a:t>按一下以編輯母片文字樣式</a:t>
            </a:r>
          </a:p>
          <a:p>
            <a:pPr lvl="1"/>
            <a:r>
              <a:rPr lang="zh-TW" altLang="en-US" dirty="0" smtClean="0"/>
              <a:t>第二層</a:t>
            </a:r>
          </a:p>
          <a:p>
            <a:pPr lvl="2"/>
            <a:r>
              <a:rPr lang="zh-TW" altLang="en-US" dirty="0" smtClean="0"/>
              <a:t>第三層</a:t>
            </a:r>
          </a:p>
          <a:p>
            <a:pPr lvl="3"/>
            <a:r>
              <a:rPr lang="zh-TW" altLang="en-US" dirty="0" smtClean="0"/>
              <a:t>第四層</a:t>
            </a:r>
          </a:p>
          <a:p>
            <a:pPr lvl="4"/>
            <a:r>
              <a:rPr lang="zh-TW" altLang="en-US" dirty="0" smtClean="0"/>
              <a:t>第五層</a:t>
            </a:r>
            <a:endParaRPr lang="zh-TW" altLang="en-US" dirty="0"/>
          </a:p>
        </p:txBody>
      </p:sp>
    </p:spTree>
    <p:extLst>
      <p:ext uri="{BB962C8B-B14F-4D97-AF65-F5344CB8AC3E}">
        <p14:creationId xmlns:p14="http://schemas.microsoft.com/office/powerpoint/2010/main" val="3059814429"/>
      </p:ext>
    </p:extLst>
  </p:cSld>
  <p:clrMapOvr>
    <a:masterClrMapping/>
  </p:clrMapOvr>
  <p:transition>
    <p:wipe/>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章節標題">
    <p:spTree>
      <p:nvGrpSpPr>
        <p:cNvPr id="1" name=""/>
        <p:cNvGrpSpPr/>
        <p:nvPr/>
      </p:nvGrpSpPr>
      <p:grpSpPr>
        <a:xfrm>
          <a:off x="0" y="0"/>
          <a:ext cx="0" cy="0"/>
          <a:chOff x="0" y="0"/>
          <a:chExt cx="0" cy="0"/>
        </a:xfrm>
      </p:grpSpPr>
      <p:sp>
        <p:nvSpPr>
          <p:cNvPr id="2" name="標題 1"/>
          <p:cNvSpPr>
            <a:spLocks noGrp="1"/>
          </p:cNvSpPr>
          <p:nvPr>
            <p:ph type="title"/>
          </p:nvPr>
        </p:nvSpPr>
        <p:spPr>
          <a:xfrm>
            <a:off x="722313" y="4406900"/>
            <a:ext cx="7772400" cy="1362075"/>
          </a:xfrm>
        </p:spPr>
        <p:txBody>
          <a:bodyPr anchor="t"/>
          <a:lstStyle>
            <a:lvl1pPr algn="l">
              <a:defRPr sz="4000" b="1" cap="all"/>
            </a:lvl1pPr>
          </a:lstStyle>
          <a:p>
            <a:r>
              <a:rPr lang="zh-TW" altLang="en-US" smtClean="0"/>
              <a:t>按一下以編輯母片標題樣式</a:t>
            </a:r>
            <a:endParaRPr lang="zh-TW" altLang="en-US"/>
          </a:p>
        </p:txBody>
      </p:sp>
      <p:sp>
        <p:nvSpPr>
          <p:cNvPr id="3" name="文字版面配置區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TW" altLang="en-US" smtClean="0"/>
              <a:t>按一下以編輯母片文字樣式</a:t>
            </a:r>
          </a:p>
        </p:txBody>
      </p:sp>
    </p:spTree>
    <p:extLst>
      <p:ext uri="{BB962C8B-B14F-4D97-AF65-F5344CB8AC3E}">
        <p14:creationId xmlns:p14="http://schemas.microsoft.com/office/powerpoint/2010/main" val="3230712896"/>
      </p:ext>
    </p:extLst>
  </p:cSld>
  <p:clrMapOvr>
    <a:masterClrMapping/>
  </p:clrMapOvr>
  <p:transition>
    <p:wipe/>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兩項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內容版面配置區 2"/>
          <p:cNvSpPr>
            <a:spLocks noGrp="1"/>
          </p:cNvSpPr>
          <p:nvPr>
            <p:ph sz="half" idx="1"/>
          </p:nvPr>
        </p:nvSpPr>
        <p:spPr>
          <a:xfrm>
            <a:off x="323850" y="1196975"/>
            <a:ext cx="3990975" cy="504031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內容版面配置區 3"/>
          <p:cNvSpPr>
            <a:spLocks noGrp="1"/>
          </p:cNvSpPr>
          <p:nvPr>
            <p:ph sz="half" idx="2"/>
          </p:nvPr>
        </p:nvSpPr>
        <p:spPr>
          <a:xfrm>
            <a:off x="4467225" y="1196975"/>
            <a:ext cx="3992563" cy="504031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Tree>
    <p:extLst>
      <p:ext uri="{BB962C8B-B14F-4D97-AF65-F5344CB8AC3E}">
        <p14:creationId xmlns:p14="http://schemas.microsoft.com/office/powerpoint/2010/main" val="97856671"/>
      </p:ext>
    </p:extLst>
  </p:cSld>
  <p:clrMapOvr>
    <a:masterClrMapping/>
  </p:clrMapOvr>
  <p:transition>
    <p:wipe/>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比對">
    <p:spTree>
      <p:nvGrpSpPr>
        <p:cNvPr id="1" name=""/>
        <p:cNvGrpSpPr/>
        <p:nvPr/>
      </p:nvGrpSpPr>
      <p:grpSpPr>
        <a:xfrm>
          <a:off x="0" y="0"/>
          <a:ext cx="0" cy="0"/>
          <a:chOff x="0" y="0"/>
          <a:chExt cx="0" cy="0"/>
        </a:xfrm>
      </p:grpSpPr>
      <p:sp>
        <p:nvSpPr>
          <p:cNvPr id="2" name="標題 1"/>
          <p:cNvSpPr>
            <a:spLocks noGrp="1"/>
          </p:cNvSpPr>
          <p:nvPr>
            <p:ph type="title"/>
          </p:nvPr>
        </p:nvSpPr>
        <p:spPr>
          <a:xfrm>
            <a:off x="457200" y="274638"/>
            <a:ext cx="8229600" cy="1143000"/>
          </a:xfrm>
        </p:spPr>
        <p:txBody>
          <a:bodyPr/>
          <a:lstStyle>
            <a:lvl1pPr>
              <a:defRPr/>
            </a:lvl1pPr>
          </a:lstStyle>
          <a:p>
            <a:r>
              <a:rPr lang="zh-TW" altLang="en-US" smtClean="0"/>
              <a:t>按一下以編輯母片標題樣式</a:t>
            </a:r>
            <a:endParaRPr lang="zh-TW" altLang="en-US"/>
          </a:p>
        </p:txBody>
      </p:sp>
      <p:sp>
        <p:nvSpPr>
          <p:cNvPr id="3" name="文字版面配置區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smtClean="0"/>
              <a:t>按一下以編輯母片文字樣式</a:t>
            </a:r>
          </a:p>
        </p:txBody>
      </p:sp>
      <p:sp>
        <p:nvSpPr>
          <p:cNvPr id="4" name="內容版面配置區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5" name="文字版面配置區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smtClean="0"/>
              <a:t>按一下以編輯母片文字樣式</a:t>
            </a:r>
          </a:p>
        </p:txBody>
      </p:sp>
      <p:sp>
        <p:nvSpPr>
          <p:cNvPr id="6" name="內容版面配置區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Tree>
    <p:extLst>
      <p:ext uri="{BB962C8B-B14F-4D97-AF65-F5344CB8AC3E}">
        <p14:creationId xmlns:p14="http://schemas.microsoft.com/office/powerpoint/2010/main" val="4221767524"/>
      </p:ext>
    </p:extLst>
  </p:cSld>
  <p:clrMapOvr>
    <a:masterClrMapping/>
  </p:clrMapOvr>
  <p:transition>
    <p:wipe/>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只有標題">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Tree>
    <p:extLst>
      <p:ext uri="{BB962C8B-B14F-4D97-AF65-F5344CB8AC3E}">
        <p14:creationId xmlns:p14="http://schemas.microsoft.com/office/powerpoint/2010/main" val="2866900611"/>
      </p:ext>
    </p:extLst>
  </p:cSld>
  <p:clrMapOvr>
    <a:masterClrMapping/>
  </p:clrMapOvr>
  <p:transition>
    <p:wipe/>
  </p:transition>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Tree>
    <p:extLst>
      <p:ext uri="{BB962C8B-B14F-4D97-AF65-F5344CB8AC3E}">
        <p14:creationId xmlns:p14="http://schemas.microsoft.com/office/powerpoint/2010/main" val="292997688"/>
      </p:ext>
    </p:extLst>
  </p:cSld>
  <p:clrMapOvr>
    <a:masterClrMapping/>
  </p:clrMapOvr>
  <p:transition>
    <p:wip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章節標題">
    <p:spTree>
      <p:nvGrpSpPr>
        <p:cNvPr id="1" name=""/>
        <p:cNvGrpSpPr/>
        <p:nvPr/>
      </p:nvGrpSpPr>
      <p:grpSpPr>
        <a:xfrm>
          <a:off x="0" y="0"/>
          <a:ext cx="0" cy="0"/>
          <a:chOff x="0" y="0"/>
          <a:chExt cx="0" cy="0"/>
        </a:xfrm>
      </p:grpSpPr>
      <p:sp>
        <p:nvSpPr>
          <p:cNvPr id="2" name="標題 1"/>
          <p:cNvSpPr>
            <a:spLocks noGrp="1"/>
          </p:cNvSpPr>
          <p:nvPr>
            <p:ph type="title"/>
          </p:nvPr>
        </p:nvSpPr>
        <p:spPr>
          <a:xfrm>
            <a:off x="722313" y="4406900"/>
            <a:ext cx="7772400" cy="1362075"/>
          </a:xfrm>
        </p:spPr>
        <p:txBody>
          <a:bodyPr anchor="t"/>
          <a:lstStyle>
            <a:lvl1pPr algn="l">
              <a:defRPr sz="4000" b="1" cap="all"/>
            </a:lvl1pPr>
          </a:lstStyle>
          <a:p>
            <a:r>
              <a:rPr lang="zh-TW" altLang="en-US" smtClean="0"/>
              <a:t>按一下以編輯母片標題樣式</a:t>
            </a:r>
            <a:endParaRPr lang="zh-TW" altLang="en-US"/>
          </a:p>
        </p:txBody>
      </p:sp>
      <p:sp>
        <p:nvSpPr>
          <p:cNvPr id="3" name="文字版面配置區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TW" altLang="en-US" smtClean="0"/>
              <a:t>按一下以編輯母片文字樣式</a:t>
            </a:r>
          </a:p>
        </p:txBody>
      </p:sp>
    </p:spTree>
    <p:extLst>
      <p:ext uri="{BB962C8B-B14F-4D97-AF65-F5344CB8AC3E}">
        <p14:creationId xmlns:p14="http://schemas.microsoft.com/office/powerpoint/2010/main" val="749630771"/>
      </p:ext>
    </p:extLst>
  </p:cSld>
  <p:clrMapOvr>
    <a:masterClrMapping/>
  </p:clrMapOvr>
  <p:transition>
    <p:wipe/>
  </p:transition>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含標題的內容">
    <p:spTree>
      <p:nvGrpSpPr>
        <p:cNvPr id="1" name=""/>
        <p:cNvGrpSpPr/>
        <p:nvPr/>
      </p:nvGrpSpPr>
      <p:grpSpPr>
        <a:xfrm>
          <a:off x="0" y="0"/>
          <a:ext cx="0" cy="0"/>
          <a:chOff x="0" y="0"/>
          <a:chExt cx="0" cy="0"/>
        </a:xfrm>
      </p:grpSpPr>
      <p:sp>
        <p:nvSpPr>
          <p:cNvPr id="2" name="標題 1"/>
          <p:cNvSpPr>
            <a:spLocks noGrp="1"/>
          </p:cNvSpPr>
          <p:nvPr>
            <p:ph type="title"/>
          </p:nvPr>
        </p:nvSpPr>
        <p:spPr>
          <a:xfrm>
            <a:off x="457200" y="273050"/>
            <a:ext cx="3008313" cy="1162050"/>
          </a:xfrm>
        </p:spPr>
        <p:txBody>
          <a:bodyPr anchor="b"/>
          <a:lstStyle>
            <a:lvl1pPr algn="l">
              <a:defRPr sz="2000" b="1"/>
            </a:lvl1pPr>
          </a:lstStyle>
          <a:p>
            <a:r>
              <a:rPr lang="zh-TW" altLang="en-US" smtClean="0"/>
              <a:t>按一下以編輯母片標題樣式</a:t>
            </a:r>
            <a:endParaRPr lang="zh-TW" altLang="en-US"/>
          </a:p>
        </p:txBody>
      </p:sp>
      <p:sp>
        <p:nvSpPr>
          <p:cNvPr id="3" name="內容版面配置區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文字版面配置區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smtClean="0"/>
              <a:t>按一下以編輯母片文字樣式</a:t>
            </a:r>
          </a:p>
        </p:txBody>
      </p:sp>
    </p:spTree>
    <p:extLst>
      <p:ext uri="{BB962C8B-B14F-4D97-AF65-F5344CB8AC3E}">
        <p14:creationId xmlns:p14="http://schemas.microsoft.com/office/powerpoint/2010/main" val="3240804943"/>
      </p:ext>
    </p:extLst>
  </p:cSld>
  <p:clrMapOvr>
    <a:masterClrMapping/>
  </p:clrMapOvr>
  <p:transition>
    <p:wipe/>
  </p:transition>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含標題的圖片">
    <p:spTree>
      <p:nvGrpSpPr>
        <p:cNvPr id="1" name=""/>
        <p:cNvGrpSpPr/>
        <p:nvPr/>
      </p:nvGrpSpPr>
      <p:grpSpPr>
        <a:xfrm>
          <a:off x="0" y="0"/>
          <a:ext cx="0" cy="0"/>
          <a:chOff x="0" y="0"/>
          <a:chExt cx="0" cy="0"/>
        </a:xfrm>
      </p:grpSpPr>
      <p:sp>
        <p:nvSpPr>
          <p:cNvPr id="2" name="標題 1"/>
          <p:cNvSpPr>
            <a:spLocks noGrp="1"/>
          </p:cNvSpPr>
          <p:nvPr>
            <p:ph type="title"/>
          </p:nvPr>
        </p:nvSpPr>
        <p:spPr>
          <a:xfrm>
            <a:off x="1792288" y="4800600"/>
            <a:ext cx="5486400" cy="566738"/>
          </a:xfrm>
        </p:spPr>
        <p:txBody>
          <a:bodyPr anchor="b"/>
          <a:lstStyle>
            <a:lvl1pPr algn="l">
              <a:defRPr sz="2000" b="1"/>
            </a:lvl1pPr>
          </a:lstStyle>
          <a:p>
            <a:r>
              <a:rPr lang="zh-TW" altLang="en-US" smtClean="0"/>
              <a:t>按一下以編輯母片標題樣式</a:t>
            </a:r>
            <a:endParaRPr lang="zh-TW" altLang="en-US"/>
          </a:p>
        </p:txBody>
      </p:sp>
      <p:sp>
        <p:nvSpPr>
          <p:cNvPr id="3" name="圖片版面配置區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zh-TW" altLang="en-US" noProof="0" smtClean="0"/>
          </a:p>
        </p:txBody>
      </p:sp>
      <p:sp>
        <p:nvSpPr>
          <p:cNvPr id="4" name="文字版面配置區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smtClean="0"/>
              <a:t>按一下以編輯母片文字樣式</a:t>
            </a:r>
          </a:p>
        </p:txBody>
      </p:sp>
    </p:spTree>
    <p:extLst>
      <p:ext uri="{BB962C8B-B14F-4D97-AF65-F5344CB8AC3E}">
        <p14:creationId xmlns:p14="http://schemas.microsoft.com/office/powerpoint/2010/main" val="3964533799"/>
      </p:ext>
    </p:extLst>
  </p:cSld>
  <p:clrMapOvr>
    <a:masterClrMapping/>
  </p:clrMapOvr>
  <p:transition>
    <p:wipe/>
  </p:transition>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標題及直排文字">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直排文字版面配置區 2"/>
          <p:cNvSpPr>
            <a:spLocks noGrp="1"/>
          </p:cNvSpPr>
          <p:nvPr>
            <p:ph type="body" orient="vert" idx="1"/>
          </p:nvPr>
        </p:nvSpPr>
        <p:spPr/>
        <p:txBody>
          <a:bodyPr vert="eaVert"/>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Tree>
    <p:extLst>
      <p:ext uri="{BB962C8B-B14F-4D97-AF65-F5344CB8AC3E}">
        <p14:creationId xmlns:p14="http://schemas.microsoft.com/office/powerpoint/2010/main" val="2819359088"/>
      </p:ext>
    </p:extLst>
  </p:cSld>
  <p:clrMapOvr>
    <a:masterClrMapping/>
  </p:clrMapOvr>
  <p:transition>
    <p:wipe/>
  </p:transition>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直排標題及文字">
    <p:spTree>
      <p:nvGrpSpPr>
        <p:cNvPr id="1" name=""/>
        <p:cNvGrpSpPr/>
        <p:nvPr/>
      </p:nvGrpSpPr>
      <p:grpSpPr>
        <a:xfrm>
          <a:off x="0" y="0"/>
          <a:ext cx="0" cy="0"/>
          <a:chOff x="0" y="0"/>
          <a:chExt cx="0" cy="0"/>
        </a:xfrm>
      </p:grpSpPr>
      <p:sp>
        <p:nvSpPr>
          <p:cNvPr id="2" name="直排標題 1"/>
          <p:cNvSpPr>
            <a:spLocks noGrp="1"/>
          </p:cNvSpPr>
          <p:nvPr>
            <p:ph type="title" orient="vert"/>
          </p:nvPr>
        </p:nvSpPr>
        <p:spPr>
          <a:xfrm>
            <a:off x="6426200" y="455613"/>
            <a:ext cx="2033588" cy="5781675"/>
          </a:xfrm>
        </p:spPr>
        <p:txBody>
          <a:bodyPr vert="eaVert"/>
          <a:lstStyle/>
          <a:p>
            <a:r>
              <a:rPr lang="zh-TW" altLang="en-US" smtClean="0"/>
              <a:t>按一下以編輯母片標題樣式</a:t>
            </a:r>
            <a:endParaRPr lang="zh-TW" altLang="en-US"/>
          </a:p>
        </p:txBody>
      </p:sp>
      <p:sp>
        <p:nvSpPr>
          <p:cNvPr id="3" name="直排文字版面配置區 2"/>
          <p:cNvSpPr>
            <a:spLocks noGrp="1"/>
          </p:cNvSpPr>
          <p:nvPr>
            <p:ph type="body" orient="vert" idx="1"/>
          </p:nvPr>
        </p:nvSpPr>
        <p:spPr>
          <a:xfrm>
            <a:off x="323850" y="455613"/>
            <a:ext cx="5949950" cy="5781675"/>
          </a:xfrm>
        </p:spPr>
        <p:txBody>
          <a:bodyPr vert="eaVert"/>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Tree>
    <p:extLst>
      <p:ext uri="{BB962C8B-B14F-4D97-AF65-F5344CB8AC3E}">
        <p14:creationId xmlns:p14="http://schemas.microsoft.com/office/powerpoint/2010/main" val="2776490246"/>
      </p:ext>
    </p:extLst>
  </p:cSld>
  <p:clrMapOvr>
    <a:masterClrMapping/>
  </p:clrMapOvr>
  <p:transition>
    <p:wipe/>
  </p:transition>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標題及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lvl1pPr>
              <a:defRPr>
                <a:solidFill>
                  <a:srgbClr val="336699"/>
                </a:solidFill>
              </a:defRPr>
            </a:lvl1pPr>
          </a:lstStyle>
          <a:p>
            <a:r>
              <a:rPr lang="zh-TW" altLang="en-US" dirty="0" smtClean="0"/>
              <a:t>按一下以編輯母片標題樣式</a:t>
            </a:r>
            <a:endParaRPr lang="zh-TW" altLang="en-US" dirty="0"/>
          </a:p>
        </p:txBody>
      </p:sp>
      <p:sp>
        <p:nvSpPr>
          <p:cNvPr id="9" name="Rectangle 3"/>
          <p:cNvSpPr>
            <a:spLocks noGrp="1" noChangeArrowheads="1"/>
          </p:cNvSpPr>
          <p:nvPr>
            <p:ph idx="1"/>
          </p:nvPr>
        </p:nvSpPr>
        <p:spPr bwMode="auto">
          <a:xfrm>
            <a:off x="323850" y="1196975"/>
            <a:ext cx="8135938" cy="5040313"/>
          </a:xfrm>
          <a:prstGeom prst="rect">
            <a:avLst/>
          </a:prstGeom>
          <a:noFill/>
          <a:ln>
            <a:noFill/>
          </a:ln>
          <a:effectLst/>
          <a:extLst/>
        </p:spPr>
        <p:txBody>
          <a:bodyPr/>
          <a:lstStyle>
            <a:lvl2pPr marL="1588" indent="712788">
              <a:defRPr/>
            </a:lvl2pPr>
          </a:lstStyle>
          <a:p>
            <a:pPr lvl="0"/>
            <a:r>
              <a:rPr lang="en-US" altLang="zh-TW" noProof="0" dirty="0" smtClean="0"/>
              <a:t>1-1-1</a:t>
            </a:r>
            <a:r>
              <a:rPr lang="zh-TW" altLang="en-US" noProof="0" dirty="0" smtClean="0"/>
              <a:t>第一層第一層第一層第一層第一層第一層第一層</a:t>
            </a:r>
          </a:p>
          <a:p>
            <a:pPr lvl="1"/>
            <a:r>
              <a:rPr lang="zh-TW" altLang="en-US" noProof="0" dirty="0" smtClean="0"/>
              <a:t>第二層內文第二層內文第二層內文第二層內文第二層內文第二層內文</a:t>
            </a:r>
            <a:endParaRPr lang="en-US" altLang="zh-TW" noProof="0" dirty="0" smtClean="0"/>
          </a:p>
          <a:p>
            <a:pPr lvl="2"/>
            <a:r>
              <a:rPr lang="zh-TW" altLang="en-US" noProof="0" dirty="0" smtClean="0"/>
              <a:t>第三層題目第三層題目第三層題目第三層題目第三層題目第三層題目</a:t>
            </a:r>
            <a:endParaRPr lang="en-US" altLang="zh-TW" noProof="0" dirty="0" smtClean="0"/>
          </a:p>
          <a:p>
            <a:pPr lvl="3"/>
            <a:r>
              <a:rPr lang="en-US" altLang="zh-TW" noProof="0" dirty="0" smtClean="0"/>
              <a:t>(1)</a:t>
            </a:r>
            <a:r>
              <a:rPr lang="zh-TW" altLang="en-US" noProof="0" dirty="0" smtClean="0"/>
              <a:t>第四層第四層第四層第四層第四層第四層第四層第四層</a:t>
            </a:r>
            <a:endParaRPr lang="en-US" altLang="zh-TW" noProof="0" dirty="0" smtClean="0"/>
          </a:p>
          <a:p>
            <a:pPr lvl="4"/>
            <a:r>
              <a:rPr lang="zh-TW" altLang="en-US" noProof="0" dirty="0" smtClean="0"/>
              <a:t>第五層解答設逐行動畫第五層解答設逐行動畫第五層解答設逐行動畫</a:t>
            </a:r>
          </a:p>
        </p:txBody>
      </p:sp>
    </p:spTree>
    <p:extLst>
      <p:ext uri="{BB962C8B-B14F-4D97-AF65-F5344CB8AC3E}">
        <p14:creationId xmlns:p14="http://schemas.microsoft.com/office/powerpoint/2010/main" val="1232077179"/>
      </p:ext>
    </p:extLst>
  </p:cSld>
  <p:clrMapOvr>
    <a:masterClrMapping/>
  </p:clrMapOvr>
  <p:transition>
    <p:wipe/>
  </p:transition>
</p:sldLayout>
</file>

<file path=ppt/slideLayouts/slideLayout35.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Tree>
    <p:extLst>
      <p:ext uri="{BB962C8B-B14F-4D97-AF65-F5344CB8AC3E}">
        <p14:creationId xmlns:p14="http://schemas.microsoft.com/office/powerpoint/2010/main" val="3939738302"/>
      </p:ext>
    </p:extLst>
  </p:cSld>
  <p:clrMapOvr>
    <a:masterClrMapping/>
  </p:clrMapOvr>
  <p:transition>
    <p:wipe/>
  </p:transition>
</p:sldLayout>
</file>

<file path=ppt/slideLayouts/slideLayout36.xml><?xml version="1.0" encoding="utf-8"?>
<p:sldLayout xmlns:a="http://schemas.openxmlformats.org/drawingml/2006/main" xmlns:r="http://schemas.openxmlformats.org/officeDocument/2006/relationships" xmlns:p="http://schemas.openxmlformats.org/presentationml/2006/main" type="obj" preserve="1">
  <p:cSld name="1_標題及物件">
    <p:spTree>
      <p:nvGrpSpPr>
        <p:cNvPr id="1" name=""/>
        <p:cNvGrpSpPr/>
        <p:nvPr/>
      </p:nvGrpSpPr>
      <p:grpSpPr>
        <a:xfrm>
          <a:off x="0" y="0"/>
          <a:ext cx="0" cy="0"/>
          <a:chOff x="0" y="0"/>
          <a:chExt cx="0" cy="0"/>
        </a:xfrm>
      </p:grpSpPr>
      <p:sp>
        <p:nvSpPr>
          <p:cNvPr id="2" name="標題 1"/>
          <p:cNvSpPr>
            <a:spLocks noGrp="1"/>
          </p:cNvSpPr>
          <p:nvPr>
            <p:ph type="title"/>
          </p:nvPr>
        </p:nvSpPr>
        <p:spPr>
          <a:xfrm>
            <a:off x="323850" y="671661"/>
            <a:ext cx="8135938" cy="720725"/>
          </a:xfrm>
        </p:spPr>
        <p:txBody>
          <a:bodyPr/>
          <a:lstStyle/>
          <a:p>
            <a:r>
              <a:rPr lang="zh-TW" altLang="en-US" smtClean="0"/>
              <a:t>按一下以編輯母片標題樣式</a:t>
            </a:r>
            <a:endParaRPr lang="zh-TW" altLang="en-US"/>
          </a:p>
        </p:txBody>
      </p:sp>
      <p:sp>
        <p:nvSpPr>
          <p:cNvPr id="3" name="內容版面配置區 2"/>
          <p:cNvSpPr>
            <a:spLocks noGrp="1"/>
          </p:cNvSpPr>
          <p:nvPr>
            <p:ph idx="1"/>
          </p:nvPr>
        </p:nvSpPr>
        <p:spPr>
          <a:xfrm>
            <a:off x="323850" y="1413023"/>
            <a:ext cx="8135938" cy="5040313"/>
          </a:xfrm>
        </p:spPr>
        <p:txBody>
          <a:bodyPr/>
          <a:lstStyle>
            <a:lvl1pPr marL="0" indent="0">
              <a:buNone/>
              <a:defRPr/>
            </a:lvl1pPr>
          </a:lstStyle>
          <a:p>
            <a:pPr lvl="0"/>
            <a:r>
              <a:rPr lang="zh-TW" altLang="en-US" dirty="0" smtClean="0"/>
              <a:t>按一下以編輯母片文字樣式</a:t>
            </a:r>
          </a:p>
          <a:p>
            <a:pPr lvl="1"/>
            <a:r>
              <a:rPr lang="zh-TW" altLang="en-US" dirty="0" smtClean="0"/>
              <a:t>第二層</a:t>
            </a:r>
          </a:p>
          <a:p>
            <a:pPr lvl="2"/>
            <a:r>
              <a:rPr lang="zh-TW" altLang="en-US" dirty="0" smtClean="0"/>
              <a:t>第三層</a:t>
            </a:r>
          </a:p>
          <a:p>
            <a:pPr lvl="3"/>
            <a:r>
              <a:rPr lang="zh-TW" altLang="en-US" dirty="0" smtClean="0"/>
              <a:t>第四層</a:t>
            </a:r>
          </a:p>
          <a:p>
            <a:pPr lvl="4"/>
            <a:r>
              <a:rPr lang="zh-TW" altLang="en-US" dirty="0" smtClean="0"/>
              <a:t>第五層</a:t>
            </a:r>
            <a:endParaRPr lang="zh-TW" altLang="en-US" dirty="0"/>
          </a:p>
        </p:txBody>
      </p:sp>
    </p:spTree>
    <p:extLst>
      <p:ext uri="{BB962C8B-B14F-4D97-AF65-F5344CB8AC3E}">
        <p14:creationId xmlns:p14="http://schemas.microsoft.com/office/powerpoint/2010/main" val="618281451"/>
      </p:ext>
    </p:extLst>
  </p:cSld>
  <p:clrMapOvr>
    <a:masterClrMapping/>
  </p:clrMapOvr>
  <p:transition>
    <p:wipe/>
  </p:transition>
</p:sldLayout>
</file>

<file path=ppt/slideLayouts/slideLayout37.xml><?xml version="1.0" encoding="utf-8"?>
<p:sldLayout xmlns:a="http://schemas.openxmlformats.org/drawingml/2006/main" xmlns:r="http://schemas.openxmlformats.org/officeDocument/2006/relationships" xmlns:p="http://schemas.openxmlformats.org/presentationml/2006/main" type="title" preserve="1">
  <p:cSld name="標題投影片">
    <p:spTree>
      <p:nvGrpSpPr>
        <p:cNvPr id="1" name=""/>
        <p:cNvGrpSpPr/>
        <p:nvPr/>
      </p:nvGrpSpPr>
      <p:grpSpPr>
        <a:xfrm>
          <a:off x="0" y="0"/>
          <a:ext cx="0" cy="0"/>
          <a:chOff x="0" y="0"/>
          <a:chExt cx="0" cy="0"/>
        </a:xfrm>
      </p:grpSpPr>
      <p:sp>
        <p:nvSpPr>
          <p:cNvPr id="2" name="標題 1"/>
          <p:cNvSpPr>
            <a:spLocks noGrp="1"/>
          </p:cNvSpPr>
          <p:nvPr>
            <p:ph type="ctrTitle"/>
          </p:nvPr>
        </p:nvSpPr>
        <p:spPr>
          <a:xfrm>
            <a:off x="685800" y="2130425"/>
            <a:ext cx="7772400" cy="1470025"/>
          </a:xfrm>
        </p:spPr>
        <p:txBody>
          <a:bodyPr/>
          <a:lstStyle/>
          <a:p>
            <a:r>
              <a:rPr lang="zh-TW" altLang="en-US" smtClean="0"/>
              <a:t>按一下以編輯母片標題樣式</a:t>
            </a:r>
            <a:endParaRPr lang="zh-TW" altLang="en-US"/>
          </a:p>
        </p:txBody>
      </p:sp>
      <p:sp>
        <p:nvSpPr>
          <p:cNvPr id="3" name="副標題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zh-TW" altLang="en-US" smtClean="0"/>
              <a:t>按一下以編輯母片副標題樣式</a:t>
            </a:r>
            <a:endParaRPr lang="zh-TW" altLang="en-US"/>
          </a:p>
        </p:txBody>
      </p:sp>
    </p:spTree>
    <p:extLst>
      <p:ext uri="{BB962C8B-B14F-4D97-AF65-F5344CB8AC3E}">
        <p14:creationId xmlns:p14="http://schemas.microsoft.com/office/powerpoint/2010/main" val="3153466738"/>
      </p:ext>
    </p:extLst>
  </p:cSld>
  <p:clrMapOvr>
    <a:masterClrMapping/>
  </p:clrMapOvr>
  <p:transition>
    <p:wipe/>
  </p:transition>
</p:sldLayout>
</file>

<file path=ppt/slideLayouts/slideLayout38.xml><?xml version="1.0" encoding="utf-8"?>
<p:sldLayout xmlns:a="http://schemas.openxmlformats.org/drawingml/2006/main" xmlns:r="http://schemas.openxmlformats.org/officeDocument/2006/relationships" xmlns:p="http://schemas.openxmlformats.org/presentationml/2006/main" type="obj" preserve="1">
  <p:cSld name="標題及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內容版面配置區 2"/>
          <p:cNvSpPr>
            <a:spLocks noGrp="1"/>
          </p:cNvSpPr>
          <p:nvPr>
            <p:ph idx="1"/>
          </p:nvPr>
        </p:nvSpPr>
        <p:spPr/>
        <p:txBody>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Tree>
    <p:extLst>
      <p:ext uri="{BB962C8B-B14F-4D97-AF65-F5344CB8AC3E}">
        <p14:creationId xmlns:p14="http://schemas.microsoft.com/office/powerpoint/2010/main" val="421293163"/>
      </p:ext>
    </p:extLst>
  </p:cSld>
  <p:clrMapOvr>
    <a:masterClrMapping/>
  </p:clrMapOvr>
  <p:transition>
    <p:wipe/>
  </p:transition>
</p:sldLayout>
</file>

<file path=ppt/slideLayouts/slideLayout39.xml><?xml version="1.0" encoding="utf-8"?>
<p:sldLayout xmlns:a="http://schemas.openxmlformats.org/drawingml/2006/main" xmlns:r="http://schemas.openxmlformats.org/officeDocument/2006/relationships" xmlns:p="http://schemas.openxmlformats.org/presentationml/2006/main" type="secHead" preserve="1">
  <p:cSld name="章節標題">
    <p:spTree>
      <p:nvGrpSpPr>
        <p:cNvPr id="1" name=""/>
        <p:cNvGrpSpPr/>
        <p:nvPr/>
      </p:nvGrpSpPr>
      <p:grpSpPr>
        <a:xfrm>
          <a:off x="0" y="0"/>
          <a:ext cx="0" cy="0"/>
          <a:chOff x="0" y="0"/>
          <a:chExt cx="0" cy="0"/>
        </a:xfrm>
      </p:grpSpPr>
      <p:sp>
        <p:nvSpPr>
          <p:cNvPr id="2" name="標題 1"/>
          <p:cNvSpPr>
            <a:spLocks noGrp="1"/>
          </p:cNvSpPr>
          <p:nvPr>
            <p:ph type="title"/>
          </p:nvPr>
        </p:nvSpPr>
        <p:spPr>
          <a:xfrm>
            <a:off x="722313" y="4406900"/>
            <a:ext cx="7772400" cy="1362075"/>
          </a:xfrm>
        </p:spPr>
        <p:txBody>
          <a:bodyPr anchor="t"/>
          <a:lstStyle>
            <a:lvl1pPr algn="l">
              <a:defRPr sz="4000" b="1" cap="all"/>
            </a:lvl1pPr>
          </a:lstStyle>
          <a:p>
            <a:r>
              <a:rPr lang="zh-TW" altLang="en-US" smtClean="0"/>
              <a:t>按一下以編輯母片標題樣式</a:t>
            </a:r>
            <a:endParaRPr lang="zh-TW" altLang="en-US"/>
          </a:p>
        </p:txBody>
      </p:sp>
      <p:sp>
        <p:nvSpPr>
          <p:cNvPr id="3" name="文字版面配置區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TW" altLang="en-US" smtClean="0"/>
              <a:t>按一下以編輯母片文字樣式</a:t>
            </a:r>
          </a:p>
        </p:txBody>
      </p:sp>
    </p:spTree>
    <p:extLst>
      <p:ext uri="{BB962C8B-B14F-4D97-AF65-F5344CB8AC3E}">
        <p14:creationId xmlns:p14="http://schemas.microsoft.com/office/powerpoint/2010/main" val="2292172579"/>
      </p:ext>
    </p:extLst>
  </p:cSld>
  <p:clrMapOvr>
    <a:masterClrMapping/>
  </p:clrMapOvr>
  <p:transition>
    <p:wip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兩項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內容版面配置區 2"/>
          <p:cNvSpPr>
            <a:spLocks noGrp="1"/>
          </p:cNvSpPr>
          <p:nvPr>
            <p:ph sz="half" idx="1"/>
          </p:nvPr>
        </p:nvSpPr>
        <p:spPr>
          <a:xfrm>
            <a:off x="323850" y="1196975"/>
            <a:ext cx="3990975" cy="504031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內容版面配置區 3"/>
          <p:cNvSpPr>
            <a:spLocks noGrp="1"/>
          </p:cNvSpPr>
          <p:nvPr>
            <p:ph sz="half" idx="2"/>
          </p:nvPr>
        </p:nvSpPr>
        <p:spPr>
          <a:xfrm>
            <a:off x="4467225" y="1196975"/>
            <a:ext cx="3992563" cy="504031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Tree>
    <p:extLst>
      <p:ext uri="{BB962C8B-B14F-4D97-AF65-F5344CB8AC3E}">
        <p14:creationId xmlns:p14="http://schemas.microsoft.com/office/powerpoint/2010/main" val="121986584"/>
      </p:ext>
    </p:extLst>
  </p:cSld>
  <p:clrMapOvr>
    <a:masterClrMapping/>
  </p:clrMapOvr>
  <p:transition>
    <p:wipe/>
  </p:transition>
</p:sldLayout>
</file>

<file path=ppt/slideLayouts/slideLayout40.xml><?xml version="1.0" encoding="utf-8"?>
<p:sldLayout xmlns:a="http://schemas.openxmlformats.org/drawingml/2006/main" xmlns:r="http://schemas.openxmlformats.org/officeDocument/2006/relationships" xmlns:p="http://schemas.openxmlformats.org/presentationml/2006/main" type="twoObj" preserve="1">
  <p:cSld name="兩項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內容版面配置區 2"/>
          <p:cNvSpPr>
            <a:spLocks noGrp="1"/>
          </p:cNvSpPr>
          <p:nvPr>
            <p:ph sz="half" idx="1"/>
          </p:nvPr>
        </p:nvSpPr>
        <p:spPr>
          <a:xfrm>
            <a:off x="323850" y="1196975"/>
            <a:ext cx="3990975" cy="504031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內容版面配置區 3"/>
          <p:cNvSpPr>
            <a:spLocks noGrp="1"/>
          </p:cNvSpPr>
          <p:nvPr>
            <p:ph sz="half" idx="2"/>
          </p:nvPr>
        </p:nvSpPr>
        <p:spPr>
          <a:xfrm>
            <a:off x="4467225" y="1196975"/>
            <a:ext cx="3992563" cy="504031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Tree>
    <p:extLst>
      <p:ext uri="{BB962C8B-B14F-4D97-AF65-F5344CB8AC3E}">
        <p14:creationId xmlns:p14="http://schemas.microsoft.com/office/powerpoint/2010/main" val="2655910309"/>
      </p:ext>
    </p:extLst>
  </p:cSld>
  <p:clrMapOvr>
    <a:masterClrMapping/>
  </p:clrMapOvr>
  <p:transition>
    <p:wipe/>
  </p:transition>
</p:sldLayout>
</file>

<file path=ppt/slideLayouts/slideLayout41.xml><?xml version="1.0" encoding="utf-8"?>
<p:sldLayout xmlns:a="http://schemas.openxmlformats.org/drawingml/2006/main" xmlns:r="http://schemas.openxmlformats.org/officeDocument/2006/relationships" xmlns:p="http://schemas.openxmlformats.org/presentationml/2006/main" type="twoTxTwoObj" preserve="1">
  <p:cSld name="比對">
    <p:spTree>
      <p:nvGrpSpPr>
        <p:cNvPr id="1" name=""/>
        <p:cNvGrpSpPr/>
        <p:nvPr/>
      </p:nvGrpSpPr>
      <p:grpSpPr>
        <a:xfrm>
          <a:off x="0" y="0"/>
          <a:ext cx="0" cy="0"/>
          <a:chOff x="0" y="0"/>
          <a:chExt cx="0" cy="0"/>
        </a:xfrm>
      </p:grpSpPr>
      <p:sp>
        <p:nvSpPr>
          <p:cNvPr id="2" name="標題 1"/>
          <p:cNvSpPr>
            <a:spLocks noGrp="1"/>
          </p:cNvSpPr>
          <p:nvPr>
            <p:ph type="title"/>
          </p:nvPr>
        </p:nvSpPr>
        <p:spPr>
          <a:xfrm>
            <a:off x="457200" y="274638"/>
            <a:ext cx="8229600" cy="1143000"/>
          </a:xfrm>
        </p:spPr>
        <p:txBody>
          <a:bodyPr/>
          <a:lstStyle>
            <a:lvl1pPr>
              <a:defRPr/>
            </a:lvl1pPr>
          </a:lstStyle>
          <a:p>
            <a:r>
              <a:rPr lang="zh-TW" altLang="en-US" smtClean="0"/>
              <a:t>按一下以編輯母片標題樣式</a:t>
            </a:r>
            <a:endParaRPr lang="zh-TW" altLang="en-US"/>
          </a:p>
        </p:txBody>
      </p:sp>
      <p:sp>
        <p:nvSpPr>
          <p:cNvPr id="3" name="文字版面配置區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smtClean="0"/>
              <a:t>按一下以編輯母片文字樣式</a:t>
            </a:r>
          </a:p>
        </p:txBody>
      </p:sp>
      <p:sp>
        <p:nvSpPr>
          <p:cNvPr id="4" name="內容版面配置區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5" name="文字版面配置區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smtClean="0"/>
              <a:t>按一下以編輯母片文字樣式</a:t>
            </a:r>
          </a:p>
        </p:txBody>
      </p:sp>
      <p:sp>
        <p:nvSpPr>
          <p:cNvPr id="6" name="內容版面配置區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Tree>
    <p:extLst>
      <p:ext uri="{BB962C8B-B14F-4D97-AF65-F5344CB8AC3E}">
        <p14:creationId xmlns:p14="http://schemas.microsoft.com/office/powerpoint/2010/main" val="929507868"/>
      </p:ext>
    </p:extLst>
  </p:cSld>
  <p:clrMapOvr>
    <a:masterClrMapping/>
  </p:clrMapOvr>
  <p:transition>
    <p:wipe/>
  </p:transition>
</p:sldLayout>
</file>

<file path=ppt/slideLayouts/slideLayout42.xml><?xml version="1.0" encoding="utf-8"?>
<p:sldLayout xmlns:a="http://schemas.openxmlformats.org/drawingml/2006/main" xmlns:r="http://schemas.openxmlformats.org/officeDocument/2006/relationships" xmlns:p="http://schemas.openxmlformats.org/presentationml/2006/main" type="titleOnly" preserve="1">
  <p:cSld name="只有標題">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Tree>
    <p:extLst>
      <p:ext uri="{BB962C8B-B14F-4D97-AF65-F5344CB8AC3E}">
        <p14:creationId xmlns:p14="http://schemas.microsoft.com/office/powerpoint/2010/main" val="4114178669"/>
      </p:ext>
    </p:extLst>
  </p:cSld>
  <p:clrMapOvr>
    <a:masterClrMapping/>
  </p:clrMapOvr>
  <p:transition>
    <p:wipe/>
  </p:transition>
</p:sldLayout>
</file>

<file path=ppt/slideLayouts/slideLayout43.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Tree>
    <p:extLst>
      <p:ext uri="{BB962C8B-B14F-4D97-AF65-F5344CB8AC3E}">
        <p14:creationId xmlns:p14="http://schemas.microsoft.com/office/powerpoint/2010/main" val="444742911"/>
      </p:ext>
    </p:extLst>
  </p:cSld>
  <p:clrMapOvr>
    <a:masterClrMapping/>
  </p:clrMapOvr>
  <p:transition>
    <p:wipe/>
  </p:transition>
</p:sldLayout>
</file>

<file path=ppt/slideLayouts/slideLayout44.xml><?xml version="1.0" encoding="utf-8"?>
<p:sldLayout xmlns:a="http://schemas.openxmlformats.org/drawingml/2006/main" xmlns:r="http://schemas.openxmlformats.org/officeDocument/2006/relationships" xmlns:p="http://schemas.openxmlformats.org/presentationml/2006/main" type="objTx" preserve="1">
  <p:cSld name="含標題的內容">
    <p:spTree>
      <p:nvGrpSpPr>
        <p:cNvPr id="1" name=""/>
        <p:cNvGrpSpPr/>
        <p:nvPr/>
      </p:nvGrpSpPr>
      <p:grpSpPr>
        <a:xfrm>
          <a:off x="0" y="0"/>
          <a:ext cx="0" cy="0"/>
          <a:chOff x="0" y="0"/>
          <a:chExt cx="0" cy="0"/>
        </a:xfrm>
      </p:grpSpPr>
      <p:sp>
        <p:nvSpPr>
          <p:cNvPr id="2" name="標題 1"/>
          <p:cNvSpPr>
            <a:spLocks noGrp="1"/>
          </p:cNvSpPr>
          <p:nvPr>
            <p:ph type="title"/>
          </p:nvPr>
        </p:nvSpPr>
        <p:spPr>
          <a:xfrm>
            <a:off x="457200" y="273050"/>
            <a:ext cx="3008313" cy="1162050"/>
          </a:xfrm>
        </p:spPr>
        <p:txBody>
          <a:bodyPr anchor="b"/>
          <a:lstStyle>
            <a:lvl1pPr algn="l">
              <a:defRPr sz="2000" b="1"/>
            </a:lvl1pPr>
          </a:lstStyle>
          <a:p>
            <a:r>
              <a:rPr lang="zh-TW" altLang="en-US" smtClean="0"/>
              <a:t>按一下以編輯母片標題樣式</a:t>
            </a:r>
            <a:endParaRPr lang="zh-TW" altLang="en-US"/>
          </a:p>
        </p:txBody>
      </p:sp>
      <p:sp>
        <p:nvSpPr>
          <p:cNvPr id="3" name="內容版面配置區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文字版面配置區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smtClean="0"/>
              <a:t>按一下以編輯母片文字樣式</a:t>
            </a:r>
          </a:p>
        </p:txBody>
      </p:sp>
    </p:spTree>
    <p:extLst>
      <p:ext uri="{BB962C8B-B14F-4D97-AF65-F5344CB8AC3E}">
        <p14:creationId xmlns:p14="http://schemas.microsoft.com/office/powerpoint/2010/main" val="3359244161"/>
      </p:ext>
    </p:extLst>
  </p:cSld>
  <p:clrMapOvr>
    <a:masterClrMapping/>
  </p:clrMapOvr>
  <p:transition>
    <p:wipe/>
  </p:transition>
</p:sldLayout>
</file>

<file path=ppt/slideLayouts/slideLayout45.xml><?xml version="1.0" encoding="utf-8"?>
<p:sldLayout xmlns:a="http://schemas.openxmlformats.org/drawingml/2006/main" xmlns:r="http://schemas.openxmlformats.org/officeDocument/2006/relationships" xmlns:p="http://schemas.openxmlformats.org/presentationml/2006/main" type="picTx" preserve="1">
  <p:cSld name="含標題的圖片">
    <p:spTree>
      <p:nvGrpSpPr>
        <p:cNvPr id="1" name=""/>
        <p:cNvGrpSpPr/>
        <p:nvPr/>
      </p:nvGrpSpPr>
      <p:grpSpPr>
        <a:xfrm>
          <a:off x="0" y="0"/>
          <a:ext cx="0" cy="0"/>
          <a:chOff x="0" y="0"/>
          <a:chExt cx="0" cy="0"/>
        </a:xfrm>
      </p:grpSpPr>
      <p:sp>
        <p:nvSpPr>
          <p:cNvPr id="2" name="標題 1"/>
          <p:cNvSpPr>
            <a:spLocks noGrp="1"/>
          </p:cNvSpPr>
          <p:nvPr>
            <p:ph type="title"/>
          </p:nvPr>
        </p:nvSpPr>
        <p:spPr>
          <a:xfrm>
            <a:off x="1792288" y="4800600"/>
            <a:ext cx="5486400" cy="566738"/>
          </a:xfrm>
        </p:spPr>
        <p:txBody>
          <a:bodyPr anchor="b"/>
          <a:lstStyle>
            <a:lvl1pPr algn="l">
              <a:defRPr sz="2000" b="1"/>
            </a:lvl1pPr>
          </a:lstStyle>
          <a:p>
            <a:r>
              <a:rPr lang="zh-TW" altLang="en-US" smtClean="0"/>
              <a:t>按一下以編輯母片標題樣式</a:t>
            </a:r>
            <a:endParaRPr lang="zh-TW" altLang="en-US"/>
          </a:p>
        </p:txBody>
      </p:sp>
      <p:sp>
        <p:nvSpPr>
          <p:cNvPr id="3" name="圖片版面配置區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zh-TW" altLang="en-US" noProof="0" smtClean="0"/>
          </a:p>
        </p:txBody>
      </p:sp>
      <p:sp>
        <p:nvSpPr>
          <p:cNvPr id="4" name="文字版面配置區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smtClean="0"/>
              <a:t>按一下以編輯母片文字樣式</a:t>
            </a:r>
          </a:p>
        </p:txBody>
      </p:sp>
    </p:spTree>
    <p:extLst>
      <p:ext uri="{BB962C8B-B14F-4D97-AF65-F5344CB8AC3E}">
        <p14:creationId xmlns:p14="http://schemas.microsoft.com/office/powerpoint/2010/main" val="1942937377"/>
      </p:ext>
    </p:extLst>
  </p:cSld>
  <p:clrMapOvr>
    <a:masterClrMapping/>
  </p:clrMapOvr>
  <p:transition>
    <p:wipe/>
  </p:transition>
</p:sldLayout>
</file>

<file path=ppt/slideLayouts/slideLayout46.xml><?xml version="1.0" encoding="utf-8"?>
<p:sldLayout xmlns:a="http://schemas.openxmlformats.org/drawingml/2006/main" xmlns:r="http://schemas.openxmlformats.org/officeDocument/2006/relationships" xmlns:p="http://schemas.openxmlformats.org/presentationml/2006/main" type="vertTx" preserve="1">
  <p:cSld name="標題及直排文字">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直排文字版面配置區 2"/>
          <p:cNvSpPr>
            <a:spLocks noGrp="1"/>
          </p:cNvSpPr>
          <p:nvPr>
            <p:ph type="body" orient="vert" idx="1"/>
          </p:nvPr>
        </p:nvSpPr>
        <p:spPr/>
        <p:txBody>
          <a:bodyPr vert="eaVert"/>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Tree>
    <p:extLst>
      <p:ext uri="{BB962C8B-B14F-4D97-AF65-F5344CB8AC3E}">
        <p14:creationId xmlns:p14="http://schemas.microsoft.com/office/powerpoint/2010/main" val="3784791326"/>
      </p:ext>
    </p:extLst>
  </p:cSld>
  <p:clrMapOvr>
    <a:masterClrMapping/>
  </p:clrMapOvr>
  <p:transition>
    <p:wipe/>
  </p:transition>
</p:sldLayout>
</file>

<file path=ppt/slideLayouts/slideLayout47.xml><?xml version="1.0" encoding="utf-8"?>
<p:sldLayout xmlns:a="http://schemas.openxmlformats.org/drawingml/2006/main" xmlns:r="http://schemas.openxmlformats.org/officeDocument/2006/relationships" xmlns:p="http://schemas.openxmlformats.org/presentationml/2006/main" type="vertTitleAndTx" preserve="1">
  <p:cSld name="直排標題及文字">
    <p:spTree>
      <p:nvGrpSpPr>
        <p:cNvPr id="1" name=""/>
        <p:cNvGrpSpPr/>
        <p:nvPr/>
      </p:nvGrpSpPr>
      <p:grpSpPr>
        <a:xfrm>
          <a:off x="0" y="0"/>
          <a:ext cx="0" cy="0"/>
          <a:chOff x="0" y="0"/>
          <a:chExt cx="0" cy="0"/>
        </a:xfrm>
      </p:grpSpPr>
      <p:sp>
        <p:nvSpPr>
          <p:cNvPr id="2" name="直排標題 1"/>
          <p:cNvSpPr>
            <a:spLocks noGrp="1"/>
          </p:cNvSpPr>
          <p:nvPr>
            <p:ph type="title" orient="vert"/>
          </p:nvPr>
        </p:nvSpPr>
        <p:spPr>
          <a:xfrm>
            <a:off x="6426200" y="455613"/>
            <a:ext cx="2033588" cy="5781675"/>
          </a:xfrm>
        </p:spPr>
        <p:txBody>
          <a:bodyPr vert="eaVert"/>
          <a:lstStyle/>
          <a:p>
            <a:r>
              <a:rPr lang="zh-TW" altLang="en-US" smtClean="0"/>
              <a:t>按一下以編輯母片標題樣式</a:t>
            </a:r>
            <a:endParaRPr lang="zh-TW" altLang="en-US"/>
          </a:p>
        </p:txBody>
      </p:sp>
      <p:sp>
        <p:nvSpPr>
          <p:cNvPr id="3" name="直排文字版面配置區 2"/>
          <p:cNvSpPr>
            <a:spLocks noGrp="1"/>
          </p:cNvSpPr>
          <p:nvPr>
            <p:ph type="body" orient="vert" idx="1"/>
          </p:nvPr>
        </p:nvSpPr>
        <p:spPr>
          <a:xfrm>
            <a:off x="323850" y="455613"/>
            <a:ext cx="5949950" cy="5781675"/>
          </a:xfrm>
        </p:spPr>
        <p:txBody>
          <a:bodyPr vert="eaVert"/>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Tree>
    <p:extLst>
      <p:ext uri="{BB962C8B-B14F-4D97-AF65-F5344CB8AC3E}">
        <p14:creationId xmlns:p14="http://schemas.microsoft.com/office/powerpoint/2010/main" val="3405303988"/>
      </p:ext>
    </p:extLst>
  </p:cSld>
  <p:clrMapOvr>
    <a:masterClrMapping/>
  </p:clrMapOvr>
  <p:transition>
    <p:wip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對">
    <p:spTree>
      <p:nvGrpSpPr>
        <p:cNvPr id="1" name=""/>
        <p:cNvGrpSpPr/>
        <p:nvPr/>
      </p:nvGrpSpPr>
      <p:grpSpPr>
        <a:xfrm>
          <a:off x="0" y="0"/>
          <a:ext cx="0" cy="0"/>
          <a:chOff x="0" y="0"/>
          <a:chExt cx="0" cy="0"/>
        </a:xfrm>
      </p:grpSpPr>
      <p:sp>
        <p:nvSpPr>
          <p:cNvPr id="2" name="標題 1"/>
          <p:cNvSpPr>
            <a:spLocks noGrp="1"/>
          </p:cNvSpPr>
          <p:nvPr>
            <p:ph type="title"/>
          </p:nvPr>
        </p:nvSpPr>
        <p:spPr>
          <a:xfrm>
            <a:off x="457200" y="274638"/>
            <a:ext cx="8229600" cy="1143000"/>
          </a:xfrm>
        </p:spPr>
        <p:txBody>
          <a:bodyPr/>
          <a:lstStyle>
            <a:lvl1pPr>
              <a:defRPr/>
            </a:lvl1pPr>
          </a:lstStyle>
          <a:p>
            <a:r>
              <a:rPr lang="zh-TW" altLang="en-US" smtClean="0"/>
              <a:t>按一下以編輯母片標題樣式</a:t>
            </a:r>
            <a:endParaRPr lang="zh-TW" altLang="en-US"/>
          </a:p>
        </p:txBody>
      </p:sp>
      <p:sp>
        <p:nvSpPr>
          <p:cNvPr id="3" name="文字版面配置區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smtClean="0"/>
              <a:t>按一下以編輯母片文字樣式</a:t>
            </a:r>
          </a:p>
        </p:txBody>
      </p:sp>
      <p:sp>
        <p:nvSpPr>
          <p:cNvPr id="4" name="內容版面配置區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5" name="文字版面配置區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smtClean="0"/>
              <a:t>按一下以編輯母片文字樣式</a:t>
            </a:r>
          </a:p>
        </p:txBody>
      </p:sp>
      <p:sp>
        <p:nvSpPr>
          <p:cNvPr id="6" name="內容版面配置區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Tree>
    <p:extLst>
      <p:ext uri="{BB962C8B-B14F-4D97-AF65-F5344CB8AC3E}">
        <p14:creationId xmlns:p14="http://schemas.microsoft.com/office/powerpoint/2010/main" val="804837071"/>
      </p:ext>
    </p:extLst>
  </p:cSld>
  <p:clrMapOvr>
    <a:masterClrMapping/>
  </p:clrMapOvr>
  <p:transition>
    <p:wip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只有標題">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Tree>
    <p:extLst>
      <p:ext uri="{BB962C8B-B14F-4D97-AF65-F5344CB8AC3E}">
        <p14:creationId xmlns:p14="http://schemas.microsoft.com/office/powerpoint/2010/main" val="3799317398"/>
      </p:ext>
    </p:extLst>
  </p:cSld>
  <p:clrMapOvr>
    <a:masterClrMapping/>
  </p:clrMapOvr>
  <p:transition>
    <p:wip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Tree>
    <p:extLst>
      <p:ext uri="{BB962C8B-B14F-4D97-AF65-F5344CB8AC3E}">
        <p14:creationId xmlns:p14="http://schemas.microsoft.com/office/powerpoint/2010/main" val="1909075576"/>
      </p:ext>
    </p:extLst>
  </p:cSld>
  <p:clrMapOvr>
    <a:masterClrMapping/>
  </p:clrMapOvr>
  <p:transition>
    <p:wip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含標題的內容">
    <p:spTree>
      <p:nvGrpSpPr>
        <p:cNvPr id="1" name=""/>
        <p:cNvGrpSpPr/>
        <p:nvPr/>
      </p:nvGrpSpPr>
      <p:grpSpPr>
        <a:xfrm>
          <a:off x="0" y="0"/>
          <a:ext cx="0" cy="0"/>
          <a:chOff x="0" y="0"/>
          <a:chExt cx="0" cy="0"/>
        </a:xfrm>
      </p:grpSpPr>
      <p:sp>
        <p:nvSpPr>
          <p:cNvPr id="2" name="標題 1"/>
          <p:cNvSpPr>
            <a:spLocks noGrp="1"/>
          </p:cNvSpPr>
          <p:nvPr>
            <p:ph type="title"/>
          </p:nvPr>
        </p:nvSpPr>
        <p:spPr>
          <a:xfrm>
            <a:off x="457200" y="273050"/>
            <a:ext cx="3008313" cy="1162050"/>
          </a:xfrm>
        </p:spPr>
        <p:txBody>
          <a:bodyPr anchor="b"/>
          <a:lstStyle>
            <a:lvl1pPr algn="l">
              <a:defRPr sz="2000" b="1"/>
            </a:lvl1pPr>
          </a:lstStyle>
          <a:p>
            <a:r>
              <a:rPr lang="zh-TW" altLang="en-US" smtClean="0"/>
              <a:t>按一下以編輯母片標題樣式</a:t>
            </a:r>
            <a:endParaRPr lang="zh-TW" altLang="en-US"/>
          </a:p>
        </p:txBody>
      </p:sp>
      <p:sp>
        <p:nvSpPr>
          <p:cNvPr id="3" name="內容版面配置區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文字版面配置區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smtClean="0"/>
              <a:t>按一下以編輯母片文字樣式</a:t>
            </a:r>
          </a:p>
        </p:txBody>
      </p:sp>
    </p:spTree>
    <p:extLst>
      <p:ext uri="{BB962C8B-B14F-4D97-AF65-F5344CB8AC3E}">
        <p14:creationId xmlns:p14="http://schemas.microsoft.com/office/powerpoint/2010/main" val="4215862671"/>
      </p:ext>
    </p:extLst>
  </p:cSld>
  <p:clrMapOvr>
    <a:masterClrMapping/>
  </p:clrMapOvr>
  <p:transition>
    <p:wip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含標題的圖片">
    <p:spTree>
      <p:nvGrpSpPr>
        <p:cNvPr id="1" name=""/>
        <p:cNvGrpSpPr/>
        <p:nvPr/>
      </p:nvGrpSpPr>
      <p:grpSpPr>
        <a:xfrm>
          <a:off x="0" y="0"/>
          <a:ext cx="0" cy="0"/>
          <a:chOff x="0" y="0"/>
          <a:chExt cx="0" cy="0"/>
        </a:xfrm>
      </p:grpSpPr>
      <p:sp>
        <p:nvSpPr>
          <p:cNvPr id="2" name="標題 1"/>
          <p:cNvSpPr>
            <a:spLocks noGrp="1"/>
          </p:cNvSpPr>
          <p:nvPr>
            <p:ph type="title"/>
          </p:nvPr>
        </p:nvSpPr>
        <p:spPr>
          <a:xfrm>
            <a:off x="1792288" y="4800600"/>
            <a:ext cx="5486400" cy="566738"/>
          </a:xfrm>
        </p:spPr>
        <p:txBody>
          <a:bodyPr anchor="b"/>
          <a:lstStyle>
            <a:lvl1pPr algn="l">
              <a:defRPr sz="2000" b="1"/>
            </a:lvl1pPr>
          </a:lstStyle>
          <a:p>
            <a:r>
              <a:rPr lang="zh-TW" altLang="en-US" smtClean="0"/>
              <a:t>按一下以編輯母片標題樣式</a:t>
            </a:r>
            <a:endParaRPr lang="zh-TW" altLang="en-US"/>
          </a:p>
        </p:txBody>
      </p:sp>
      <p:sp>
        <p:nvSpPr>
          <p:cNvPr id="3" name="圖片版面配置區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zh-TW" altLang="en-US" noProof="0" smtClean="0"/>
          </a:p>
        </p:txBody>
      </p:sp>
      <p:sp>
        <p:nvSpPr>
          <p:cNvPr id="4" name="文字版面配置區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smtClean="0"/>
              <a:t>按一下以編輯母片文字樣式</a:t>
            </a:r>
          </a:p>
        </p:txBody>
      </p:sp>
    </p:spTree>
    <p:extLst>
      <p:ext uri="{BB962C8B-B14F-4D97-AF65-F5344CB8AC3E}">
        <p14:creationId xmlns:p14="http://schemas.microsoft.com/office/powerpoint/2010/main" val="688254456"/>
      </p:ext>
    </p:extLst>
  </p:cSld>
  <p:clrMapOvr>
    <a:masterClrMapping/>
  </p:clrMapOvr>
  <p:transition>
    <p:wip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18" Type="http://schemas.openxmlformats.org/officeDocument/2006/relationships/image" Target="../media/image6.png"/><Relationship Id="rId3" Type="http://schemas.openxmlformats.org/officeDocument/2006/relationships/slideLayout" Target="../slideLayouts/slideLayout3.xml"/><Relationship Id="rId21" Type="http://schemas.openxmlformats.org/officeDocument/2006/relationships/slide" Target="../slides/slide2.xml"/><Relationship Id="rId7" Type="http://schemas.openxmlformats.org/officeDocument/2006/relationships/slideLayout" Target="../slideLayouts/slideLayout7.xml"/><Relationship Id="rId12" Type="http://schemas.openxmlformats.org/officeDocument/2006/relationships/theme" Target="../theme/theme1.xml"/><Relationship Id="rId17" Type="http://schemas.openxmlformats.org/officeDocument/2006/relationships/image" Target="../media/image5.png"/><Relationship Id="rId2" Type="http://schemas.openxmlformats.org/officeDocument/2006/relationships/slideLayout" Target="../slideLayouts/slideLayout2.xml"/><Relationship Id="rId16" Type="http://schemas.openxmlformats.org/officeDocument/2006/relationships/image" Target="../media/image4.png"/><Relationship Id="rId20" Type="http://schemas.openxmlformats.org/officeDocument/2006/relationships/slide" Target="../slides/slide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3.png"/><Relationship Id="rId10" Type="http://schemas.openxmlformats.org/officeDocument/2006/relationships/slideLayout" Target="../slideLayouts/slideLayout10.xml"/><Relationship Id="rId19" Type="http://schemas.openxmlformats.org/officeDocument/2006/relationships/slide" Target="../slides/slide14.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 Id="rId22" Type="http://schemas.openxmlformats.org/officeDocument/2006/relationships/slide" Target="../slides/slide35.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png"/><Relationship Id="rId18" Type="http://schemas.openxmlformats.org/officeDocument/2006/relationships/image" Target="../media/image6.png"/><Relationship Id="rId3" Type="http://schemas.openxmlformats.org/officeDocument/2006/relationships/slideLayout" Target="../slideLayouts/slideLayout14.xml"/><Relationship Id="rId21" Type="http://schemas.openxmlformats.org/officeDocument/2006/relationships/slide" Target="../slides/slide2.xml"/><Relationship Id="rId7" Type="http://schemas.openxmlformats.org/officeDocument/2006/relationships/slideLayout" Target="../slideLayouts/slideLayout18.xml"/><Relationship Id="rId12" Type="http://schemas.openxmlformats.org/officeDocument/2006/relationships/theme" Target="../theme/theme2.xml"/><Relationship Id="rId17" Type="http://schemas.openxmlformats.org/officeDocument/2006/relationships/image" Target="../media/image5.png"/><Relationship Id="rId2" Type="http://schemas.openxmlformats.org/officeDocument/2006/relationships/slideLayout" Target="../slideLayouts/slideLayout13.xml"/><Relationship Id="rId16" Type="http://schemas.openxmlformats.org/officeDocument/2006/relationships/image" Target="../media/image4.png"/><Relationship Id="rId20" Type="http://schemas.openxmlformats.org/officeDocument/2006/relationships/slide" Target="../slides/slide9.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image" Target="../media/image3.png"/><Relationship Id="rId10" Type="http://schemas.openxmlformats.org/officeDocument/2006/relationships/slideLayout" Target="../slideLayouts/slideLayout21.xml"/><Relationship Id="rId19" Type="http://schemas.openxmlformats.org/officeDocument/2006/relationships/slide" Target="../slides/slide14.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image" Target="../media/image2.png"/><Relationship Id="rId22" Type="http://schemas.openxmlformats.org/officeDocument/2006/relationships/slide" Target="../slides/slide35.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image" Target="../media/image1.png"/><Relationship Id="rId18" Type="http://schemas.openxmlformats.org/officeDocument/2006/relationships/image" Target="../media/image6.png"/><Relationship Id="rId3" Type="http://schemas.openxmlformats.org/officeDocument/2006/relationships/slideLayout" Target="../slideLayouts/slideLayout25.xml"/><Relationship Id="rId21" Type="http://schemas.openxmlformats.org/officeDocument/2006/relationships/slide" Target="../slides/slide2.xml"/><Relationship Id="rId7" Type="http://schemas.openxmlformats.org/officeDocument/2006/relationships/slideLayout" Target="../slideLayouts/slideLayout29.xml"/><Relationship Id="rId12" Type="http://schemas.openxmlformats.org/officeDocument/2006/relationships/theme" Target="../theme/theme3.xml"/><Relationship Id="rId17" Type="http://schemas.openxmlformats.org/officeDocument/2006/relationships/image" Target="../media/image5.png"/><Relationship Id="rId2" Type="http://schemas.openxmlformats.org/officeDocument/2006/relationships/slideLayout" Target="../slideLayouts/slideLayout24.xml"/><Relationship Id="rId16" Type="http://schemas.openxmlformats.org/officeDocument/2006/relationships/image" Target="../media/image4.png"/><Relationship Id="rId20" Type="http://schemas.openxmlformats.org/officeDocument/2006/relationships/slide" Target="../slides/slide9.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5" Type="http://schemas.openxmlformats.org/officeDocument/2006/relationships/image" Target="../media/image3.png"/><Relationship Id="rId10" Type="http://schemas.openxmlformats.org/officeDocument/2006/relationships/slideLayout" Target="../slideLayouts/slideLayout32.xml"/><Relationship Id="rId19" Type="http://schemas.openxmlformats.org/officeDocument/2006/relationships/slide" Target="../slides/slide14.xml"/><Relationship Id="rId4" Type="http://schemas.openxmlformats.org/officeDocument/2006/relationships/slideLayout" Target="../slideLayouts/slideLayout26.xml"/><Relationship Id="rId9" Type="http://schemas.openxmlformats.org/officeDocument/2006/relationships/slideLayout" Target="../slideLayouts/slideLayout31.xml"/><Relationship Id="rId14" Type="http://schemas.openxmlformats.org/officeDocument/2006/relationships/image" Target="../media/image2.png"/><Relationship Id="rId22" Type="http://schemas.openxmlformats.org/officeDocument/2006/relationships/slide" Target="../slides/slide35.xml"/></Relationships>
</file>

<file path=ppt/slideMasters/_rels/slideMaster4.xml.rels><?xml version="1.0" encoding="UTF-8" standalone="yes"?>
<Relationships xmlns="http://schemas.openxmlformats.org/package/2006/relationships"><Relationship Id="rId8" Type="http://schemas.openxmlformats.org/officeDocument/2006/relationships/image" Target="../media/image4.png"/><Relationship Id="rId13" Type="http://schemas.openxmlformats.org/officeDocument/2006/relationships/slide" Target="../slides/slide2.xml"/><Relationship Id="rId3" Type="http://schemas.openxmlformats.org/officeDocument/2006/relationships/slideLayout" Target="../slideLayouts/slideLayout36.xml"/><Relationship Id="rId7" Type="http://schemas.openxmlformats.org/officeDocument/2006/relationships/image" Target="../media/image3.png"/><Relationship Id="rId12" Type="http://schemas.openxmlformats.org/officeDocument/2006/relationships/slide" Target="../slides/slide9.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image" Target="../media/image2.png"/><Relationship Id="rId11" Type="http://schemas.openxmlformats.org/officeDocument/2006/relationships/slide" Target="../slides/slide14.xml"/><Relationship Id="rId5" Type="http://schemas.openxmlformats.org/officeDocument/2006/relationships/image" Target="../media/image1.png"/><Relationship Id="rId10" Type="http://schemas.openxmlformats.org/officeDocument/2006/relationships/image" Target="../media/image6.png"/><Relationship Id="rId4" Type="http://schemas.openxmlformats.org/officeDocument/2006/relationships/theme" Target="../theme/theme4.xml"/><Relationship Id="rId9" Type="http://schemas.openxmlformats.org/officeDocument/2006/relationships/image" Target="../media/image5.png"/><Relationship Id="rId14" Type="http://schemas.openxmlformats.org/officeDocument/2006/relationships/slide" Target="../slides/slide35.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44.xml"/><Relationship Id="rId13" Type="http://schemas.openxmlformats.org/officeDocument/2006/relationships/image" Target="../media/image1.png"/><Relationship Id="rId3" Type="http://schemas.openxmlformats.org/officeDocument/2006/relationships/slideLayout" Target="../slideLayouts/slideLayout39.xml"/><Relationship Id="rId7" Type="http://schemas.openxmlformats.org/officeDocument/2006/relationships/slideLayout" Target="../slideLayouts/slideLayout43.xml"/><Relationship Id="rId12" Type="http://schemas.openxmlformats.org/officeDocument/2006/relationships/theme" Target="../theme/theme5.xml"/><Relationship Id="rId2" Type="http://schemas.openxmlformats.org/officeDocument/2006/relationships/slideLayout" Target="../slideLayouts/slideLayout38.xml"/><Relationship Id="rId1" Type="http://schemas.openxmlformats.org/officeDocument/2006/relationships/slideLayout" Target="../slideLayouts/slideLayout37.xml"/><Relationship Id="rId6" Type="http://schemas.openxmlformats.org/officeDocument/2006/relationships/slideLayout" Target="../slideLayouts/slideLayout42.xml"/><Relationship Id="rId11" Type="http://schemas.openxmlformats.org/officeDocument/2006/relationships/slideLayout" Target="../slideLayouts/slideLayout47.xml"/><Relationship Id="rId5" Type="http://schemas.openxmlformats.org/officeDocument/2006/relationships/slideLayout" Target="../slideLayouts/slideLayout41.xml"/><Relationship Id="rId10" Type="http://schemas.openxmlformats.org/officeDocument/2006/relationships/slideLayout" Target="../slideLayouts/slideLayout46.xml"/><Relationship Id="rId4" Type="http://schemas.openxmlformats.org/officeDocument/2006/relationships/slideLayout" Target="../slideLayouts/slideLayout40.xml"/><Relationship Id="rId9" Type="http://schemas.openxmlformats.org/officeDocument/2006/relationships/slideLayout" Target="../slideLayouts/slideLayout45.xml"/><Relationship Id="rId14" Type="http://schemas.openxmlformats.org/officeDocument/2006/relationships/image" Target="../media/image7.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bwMode="auto">
          <a:xfrm>
            <a:off x="323850" y="671661"/>
            <a:ext cx="8135938" cy="720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zh-TW" altLang="en-US" smtClean="0"/>
              <a:t>按一下以編輯母片標題樣式</a:t>
            </a:r>
          </a:p>
        </p:txBody>
      </p:sp>
      <p:sp>
        <p:nvSpPr>
          <p:cNvPr id="12291" name="Rectangle 3"/>
          <p:cNvSpPr>
            <a:spLocks noGrp="1" noChangeArrowheads="1"/>
          </p:cNvSpPr>
          <p:nvPr>
            <p:ph type="body" idx="1"/>
          </p:nvPr>
        </p:nvSpPr>
        <p:spPr bwMode="auto">
          <a:xfrm>
            <a:off x="323850" y="1413023"/>
            <a:ext cx="8135938" cy="5040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zh-TW" dirty="0" smtClean="0"/>
              <a:t>1-1-1</a:t>
            </a:r>
            <a:r>
              <a:rPr lang="zh-TW" altLang="en-US" dirty="0" smtClean="0"/>
              <a:t>第一層第一層第一層第一層第一層第一層第一層</a:t>
            </a:r>
          </a:p>
          <a:p>
            <a:pPr lvl="1"/>
            <a:r>
              <a:rPr lang="zh-TW" altLang="en-US" dirty="0" smtClean="0"/>
              <a:t>第二層內文第二層內文第二層內文第二層內文第二層內文第二層內文</a:t>
            </a:r>
            <a:endParaRPr lang="en-US" altLang="zh-TW" dirty="0" smtClean="0"/>
          </a:p>
          <a:p>
            <a:pPr lvl="2"/>
            <a:r>
              <a:rPr lang="zh-TW" altLang="en-US" dirty="0" smtClean="0"/>
              <a:t>第三層「解」藍色粗體第三層「解」藍色粗體第三層「解」藍色粗體</a:t>
            </a:r>
            <a:endParaRPr lang="en-US" altLang="zh-TW" dirty="0" smtClean="0"/>
          </a:p>
          <a:p>
            <a:pPr lvl="3"/>
            <a:r>
              <a:rPr lang="en-US" altLang="zh-TW" dirty="0" smtClean="0"/>
              <a:t>1.</a:t>
            </a:r>
            <a:r>
              <a:rPr lang="zh-TW" altLang="en-US" dirty="0" smtClean="0"/>
              <a:t>第四層第四層第四層第四層第四層第四層第四層第四層</a:t>
            </a:r>
            <a:endParaRPr lang="en-US" altLang="zh-TW" dirty="0" smtClean="0"/>
          </a:p>
          <a:p>
            <a:pPr lvl="4"/>
            <a:r>
              <a:rPr lang="en-US" altLang="zh-TW" dirty="0" smtClean="0"/>
              <a:t>(1)</a:t>
            </a:r>
            <a:r>
              <a:rPr lang="zh-TW" altLang="en-US" dirty="0" smtClean="0"/>
              <a:t>第五層第五層第五層第五層第五層第五層第五層第五層</a:t>
            </a:r>
          </a:p>
        </p:txBody>
      </p:sp>
      <p:sp>
        <p:nvSpPr>
          <p:cNvPr id="1030" name="Text Box 79"/>
          <p:cNvSpPr txBox="1">
            <a:spLocks noChangeArrowheads="1"/>
          </p:cNvSpPr>
          <p:nvPr/>
        </p:nvSpPr>
        <p:spPr bwMode="auto">
          <a:xfrm>
            <a:off x="4221163" y="6527800"/>
            <a:ext cx="666750" cy="274638"/>
          </a:xfrm>
          <a:prstGeom prst="rect">
            <a:avLst/>
          </a:prstGeom>
          <a:noFill/>
          <a:ln>
            <a:noFill/>
          </a:ln>
          <a:effectLst/>
          <a:extLst/>
        </p:spPr>
        <p:txBody>
          <a:bodyPr wrap="none">
            <a:spAutoFit/>
          </a:bodyPr>
          <a:lstStyle>
            <a:lvl1pPr eaLnBrk="0" hangingPunct="0">
              <a:defRPr kumimoji="1" b="1">
                <a:solidFill>
                  <a:schemeClr val="bg1"/>
                </a:solidFill>
                <a:latin typeface="Times New Roman" pitchFamily="18" charset="0"/>
                <a:ea typeface="標楷體" pitchFamily="65" charset="-120"/>
              </a:defRPr>
            </a:lvl1pPr>
            <a:lvl2pPr marL="742950" indent="-285750" eaLnBrk="0" hangingPunct="0">
              <a:defRPr kumimoji="1" b="1">
                <a:solidFill>
                  <a:schemeClr val="bg1"/>
                </a:solidFill>
                <a:latin typeface="Times New Roman" pitchFamily="18" charset="0"/>
                <a:ea typeface="標楷體" pitchFamily="65" charset="-120"/>
              </a:defRPr>
            </a:lvl2pPr>
            <a:lvl3pPr marL="1143000" indent="-228600" eaLnBrk="0" hangingPunct="0">
              <a:defRPr kumimoji="1" b="1">
                <a:solidFill>
                  <a:schemeClr val="bg1"/>
                </a:solidFill>
                <a:latin typeface="Times New Roman" pitchFamily="18" charset="0"/>
                <a:ea typeface="標楷體" pitchFamily="65" charset="-120"/>
              </a:defRPr>
            </a:lvl3pPr>
            <a:lvl4pPr marL="1600200" indent="-228600" eaLnBrk="0" hangingPunct="0">
              <a:defRPr kumimoji="1" b="1">
                <a:solidFill>
                  <a:schemeClr val="bg1"/>
                </a:solidFill>
                <a:latin typeface="Times New Roman" pitchFamily="18" charset="0"/>
                <a:ea typeface="標楷體" pitchFamily="65" charset="-120"/>
              </a:defRPr>
            </a:lvl4pPr>
            <a:lvl5pPr marL="2057400" indent="-228600" eaLnBrk="0" hangingPunct="0">
              <a:defRPr kumimoji="1" b="1">
                <a:solidFill>
                  <a:schemeClr val="bg1"/>
                </a:solidFill>
                <a:latin typeface="Times New Roman" pitchFamily="18" charset="0"/>
                <a:ea typeface="標楷體" pitchFamily="65" charset="-120"/>
              </a:defRPr>
            </a:lvl5pPr>
            <a:lvl6pPr marL="2514600" indent="-228600" eaLnBrk="0" fontAlgn="base" hangingPunct="0">
              <a:spcBef>
                <a:spcPct val="0"/>
              </a:spcBef>
              <a:spcAft>
                <a:spcPct val="0"/>
              </a:spcAft>
              <a:defRPr kumimoji="1" b="1">
                <a:solidFill>
                  <a:schemeClr val="bg1"/>
                </a:solidFill>
                <a:latin typeface="Times New Roman" pitchFamily="18" charset="0"/>
                <a:ea typeface="標楷體" pitchFamily="65" charset="-120"/>
              </a:defRPr>
            </a:lvl6pPr>
            <a:lvl7pPr marL="2971800" indent="-228600" eaLnBrk="0" fontAlgn="base" hangingPunct="0">
              <a:spcBef>
                <a:spcPct val="0"/>
              </a:spcBef>
              <a:spcAft>
                <a:spcPct val="0"/>
              </a:spcAft>
              <a:defRPr kumimoji="1" b="1">
                <a:solidFill>
                  <a:schemeClr val="bg1"/>
                </a:solidFill>
                <a:latin typeface="Times New Roman" pitchFamily="18" charset="0"/>
                <a:ea typeface="標楷體" pitchFamily="65" charset="-120"/>
              </a:defRPr>
            </a:lvl7pPr>
            <a:lvl8pPr marL="3429000" indent="-228600" eaLnBrk="0" fontAlgn="base" hangingPunct="0">
              <a:spcBef>
                <a:spcPct val="0"/>
              </a:spcBef>
              <a:spcAft>
                <a:spcPct val="0"/>
              </a:spcAft>
              <a:defRPr kumimoji="1" b="1">
                <a:solidFill>
                  <a:schemeClr val="bg1"/>
                </a:solidFill>
                <a:latin typeface="Times New Roman" pitchFamily="18" charset="0"/>
                <a:ea typeface="標楷體" pitchFamily="65" charset="-120"/>
              </a:defRPr>
            </a:lvl8pPr>
            <a:lvl9pPr marL="3886200" indent="-228600" eaLnBrk="0" fontAlgn="base" hangingPunct="0">
              <a:spcBef>
                <a:spcPct val="0"/>
              </a:spcBef>
              <a:spcAft>
                <a:spcPct val="0"/>
              </a:spcAft>
              <a:defRPr kumimoji="1" b="1">
                <a:solidFill>
                  <a:schemeClr val="bg1"/>
                </a:solidFill>
                <a:latin typeface="Times New Roman" pitchFamily="18" charset="0"/>
                <a:ea typeface="標楷體" pitchFamily="65" charset="-120"/>
              </a:defRPr>
            </a:lvl9pPr>
          </a:lstStyle>
          <a:p>
            <a:pPr algn="ctr" eaLnBrk="1" hangingPunct="1">
              <a:defRPr/>
            </a:pPr>
            <a:r>
              <a:rPr lang="zh-TW" altLang="en-US" sz="1200" b="0" smtClean="0">
                <a:solidFill>
                  <a:schemeClr val="tx1"/>
                </a:solidFill>
              </a:rPr>
              <a:t>第</a:t>
            </a:r>
            <a:fld id="{E25A597E-7FF6-40DB-BB2D-31F450188754}" type="slidenum">
              <a:rPr lang="zh-TW" altLang="en-US" sz="1200" b="0" smtClean="0">
                <a:solidFill>
                  <a:schemeClr val="tx1"/>
                </a:solidFill>
              </a:rPr>
              <a:pPr algn="ctr" eaLnBrk="1" hangingPunct="1">
                <a:defRPr/>
              </a:pPr>
              <a:t>‹#›</a:t>
            </a:fld>
            <a:r>
              <a:rPr lang="zh-TW" altLang="en-US" sz="1200" b="0" smtClean="0">
                <a:solidFill>
                  <a:schemeClr val="tx1"/>
                </a:solidFill>
              </a:rPr>
              <a:t>頁</a:t>
            </a:r>
          </a:p>
        </p:txBody>
      </p:sp>
      <p:pic>
        <p:nvPicPr>
          <p:cNvPr id="12293" name="Picture 29" descr="Icon-01">
            <a:hlinkClick r:id="" action="ppaction://hlinkshowjump?jump=firstslide"/>
          </p:cNvPr>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7770813" y="6523038"/>
            <a:ext cx="328612" cy="301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294" name="Picture 30" descr="Icon-03">
            <a:hlinkClick r:id="" action="ppaction://hlinkshowjump?jump=nextslide"/>
          </p:cNvPr>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8253413" y="6523038"/>
            <a:ext cx="328612" cy="301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295" name="Picture 31" descr="Icon-04">
            <a:hlinkClick r:id="" action="ppaction://hlinkshowjump?jump=previousslide"/>
          </p:cNvPr>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7286625" y="6523038"/>
            <a:ext cx="328613" cy="301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296" name="Picture 32" descr="Icon-05">
            <a:hlinkClick r:id="" action="ppaction://hlinkshowjump?jump=firstslide"/>
          </p:cNvPr>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6804025" y="6523038"/>
            <a:ext cx="328613" cy="301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297" name="Picture 33" descr="Icon-06">
            <a:hlinkClick r:id="" action="ppaction://hlinkshowjump?jump=lastslide"/>
          </p:cNvPr>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8737600" y="6523038"/>
            <a:ext cx="338138" cy="301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 name="文字方塊 11"/>
          <p:cNvSpPr txBox="1">
            <a:spLocks noChangeArrowheads="1"/>
          </p:cNvSpPr>
          <p:nvPr/>
        </p:nvSpPr>
        <p:spPr bwMode="auto">
          <a:xfrm>
            <a:off x="790575" y="53975"/>
            <a:ext cx="3095625" cy="457200"/>
          </a:xfrm>
          <a:prstGeom prst="rect">
            <a:avLst/>
          </a:prstGeom>
          <a:noFill/>
          <a:ln>
            <a:noFill/>
          </a:ln>
          <a:extLst/>
        </p:spPr>
        <p:txBody>
          <a:bodyPr>
            <a:spAutoFit/>
          </a:bodyPr>
          <a:lstStyle>
            <a:lvl1pPr eaLnBrk="0" hangingPunct="0">
              <a:defRPr kumimoji="1" b="1">
                <a:solidFill>
                  <a:schemeClr val="bg1"/>
                </a:solidFill>
                <a:latin typeface="Times New Roman" pitchFamily="18" charset="0"/>
                <a:ea typeface="新細明體" charset="-120"/>
              </a:defRPr>
            </a:lvl1pPr>
            <a:lvl2pPr marL="742950" indent="-285750" eaLnBrk="0" hangingPunct="0">
              <a:defRPr kumimoji="1" b="1">
                <a:solidFill>
                  <a:schemeClr val="bg1"/>
                </a:solidFill>
                <a:latin typeface="Times New Roman" pitchFamily="18" charset="0"/>
                <a:ea typeface="新細明體" charset="-120"/>
              </a:defRPr>
            </a:lvl2pPr>
            <a:lvl3pPr marL="1143000" indent="-228600" eaLnBrk="0" hangingPunct="0">
              <a:defRPr kumimoji="1" b="1">
                <a:solidFill>
                  <a:schemeClr val="bg1"/>
                </a:solidFill>
                <a:latin typeface="Times New Roman" pitchFamily="18" charset="0"/>
                <a:ea typeface="新細明體" charset="-120"/>
              </a:defRPr>
            </a:lvl3pPr>
            <a:lvl4pPr marL="1600200" indent="-228600" eaLnBrk="0" hangingPunct="0">
              <a:defRPr kumimoji="1" b="1">
                <a:solidFill>
                  <a:schemeClr val="bg1"/>
                </a:solidFill>
                <a:latin typeface="Times New Roman" pitchFamily="18" charset="0"/>
                <a:ea typeface="新細明體" charset="-120"/>
              </a:defRPr>
            </a:lvl4pPr>
            <a:lvl5pPr marL="2057400" indent="-228600" eaLnBrk="0" hangingPunct="0">
              <a:defRPr kumimoji="1" b="1">
                <a:solidFill>
                  <a:schemeClr val="bg1"/>
                </a:solidFill>
                <a:latin typeface="Times New Roman" pitchFamily="18" charset="0"/>
                <a:ea typeface="新細明體" charset="-120"/>
              </a:defRPr>
            </a:lvl5pPr>
            <a:lvl6pPr marL="2514600" indent="-228600" eaLnBrk="0" fontAlgn="base" hangingPunct="0">
              <a:spcBef>
                <a:spcPct val="0"/>
              </a:spcBef>
              <a:spcAft>
                <a:spcPct val="0"/>
              </a:spcAft>
              <a:defRPr kumimoji="1" b="1">
                <a:solidFill>
                  <a:schemeClr val="bg1"/>
                </a:solidFill>
                <a:latin typeface="Times New Roman" pitchFamily="18" charset="0"/>
                <a:ea typeface="新細明體" charset="-120"/>
              </a:defRPr>
            </a:lvl6pPr>
            <a:lvl7pPr marL="2971800" indent="-228600" eaLnBrk="0" fontAlgn="base" hangingPunct="0">
              <a:spcBef>
                <a:spcPct val="0"/>
              </a:spcBef>
              <a:spcAft>
                <a:spcPct val="0"/>
              </a:spcAft>
              <a:defRPr kumimoji="1" b="1">
                <a:solidFill>
                  <a:schemeClr val="bg1"/>
                </a:solidFill>
                <a:latin typeface="Times New Roman" pitchFamily="18" charset="0"/>
                <a:ea typeface="新細明體" charset="-120"/>
              </a:defRPr>
            </a:lvl7pPr>
            <a:lvl8pPr marL="3429000" indent="-228600" eaLnBrk="0" fontAlgn="base" hangingPunct="0">
              <a:spcBef>
                <a:spcPct val="0"/>
              </a:spcBef>
              <a:spcAft>
                <a:spcPct val="0"/>
              </a:spcAft>
              <a:defRPr kumimoji="1" b="1">
                <a:solidFill>
                  <a:schemeClr val="bg1"/>
                </a:solidFill>
                <a:latin typeface="Times New Roman" pitchFamily="18" charset="0"/>
                <a:ea typeface="新細明體" charset="-120"/>
              </a:defRPr>
            </a:lvl8pPr>
            <a:lvl9pPr marL="3886200" indent="-228600" eaLnBrk="0" fontAlgn="base" hangingPunct="0">
              <a:spcBef>
                <a:spcPct val="0"/>
              </a:spcBef>
              <a:spcAft>
                <a:spcPct val="0"/>
              </a:spcAft>
              <a:defRPr kumimoji="1" b="1">
                <a:solidFill>
                  <a:schemeClr val="bg1"/>
                </a:solidFill>
                <a:latin typeface="Times New Roman" pitchFamily="18" charset="0"/>
                <a:ea typeface="新細明體" charset="-120"/>
              </a:defRPr>
            </a:lvl9pPr>
          </a:lstStyle>
          <a:p>
            <a:pPr eaLnBrk="1" hangingPunct="1">
              <a:defRPr/>
            </a:pPr>
            <a:r>
              <a:rPr lang="zh-TW" altLang="en-US" sz="2400" dirty="0" smtClean="0">
                <a:solidFill>
                  <a:srgbClr val="0D0D0D"/>
                </a:solidFill>
                <a:latin typeface="微軟正黑體" pitchFamily="34" charset="-120"/>
                <a:ea typeface="微軟正黑體" pitchFamily="34" charset="-120"/>
              </a:rPr>
              <a:t>電工機械下冊</a:t>
            </a:r>
          </a:p>
        </p:txBody>
      </p:sp>
      <p:sp>
        <p:nvSpPr>
          <p:cNvPr id="20" name="Rectangle 87">
            <a:hlinkClick r:id="rId19" action="ppaction://hlinksldjump"/>
          </p:cNvPr>
          <p:cNvSpPr>
            <a:spLocks noChangeArrowheads="1"/>
          </p:cNvSpPr>
          <p:nvPr userDrawn="1"/>
        </p:nvSpPr>
        <p:spPr bwMode="auto">
          <a:xfrm>
            <a:off x="8534400" y="2133600"/>
            <a:ext cx="609600" cy="215900"/>
          </a:xfrm>
          <a:prstGeom prst="rect">
            <a:avLst/>
          </a:prstGeom>
          <a:gradFill rotWithShape="1">
            <a:gsLst>
              <a:gs pos="0">
                <a:srgbClr val="9CB86E"/>
              </a:gs>
              <a:gs pos="16701">
                <a:srgbClr val="85AB5F"/>
              </a:gs>
              <a:gs pos="100000">
                <a:srgbClr val="156B13"/>
              </a:gs>
            </a:gsLst>
            <a:lin ang="5400000"/>
          </a:gradFill>
          <a:ln>
            <a:noFill/>
          </a:ln>
          <a:extLst/>
        </p:spPr>
        <p:txBody>
          <a:bodyPr wrap="none" anchor="ctr"/>
          <a:lstStyle>
            <a:lvl1pPr eaLnBrk="0" hangingPunct="0">
              <a:defRPr kumimoji="1" b="1">
                <a:solidFill>
                  <a:schemeClr val="bg1"/>
                </a:solidFill>
                <a:latin typeface="Times New Roman" pitchFamily="18" charset="0"/>
                <a:ea typeface="新細明體" charset="-120"/>
              </a:defRPr>
            </a:lvl1pPr>
            <a:lvl2pPr marL="742950" indent="-285750" eaLnBrk="0" hangingPunct="0">
              <a:defRPr kumimoji="1" b="1">
                <a:solidFill>
                  <a:schemeClr val="bg1"/>
                </a:solidFill>
                <a:latin typeface="Times New Roman" pitchFamily="18" charset="0"/>
                <a:ea typeface="新細明體" charset="-120"/>
              </a:defRPr>
            </a:lvl2pPr>
            <a:lvl3pPr marL="1143000" indent="-228600" eaLnBrk="0" hangingPunct="0">
              <a:defRPr kumimoji="1" b="1">
                <a:solidFill>
                  <a:schemeClr val="bg1"/>
                </a:solidFill>
                <a:latin typeface="Times New Roman" pitchFamily="18" charset="0"/>
                <a:ea typeface="新細明體" charset="-120"/>
              </a:defRPr>
            </a:lvl3pPr>
            <a:lvl4pPr marL="1600200" indent="-228600" eaLnBrk="0" hangingPunct="0">
              <a:defRPr kumimoji="1" b="1">
                <a:solidFill>
                  <a:schemeClr val="bg1"/>
                </a:solidFill>
                <a:latin typeface="Times New Roman" pitchFamily="18" charset="0"/>
                <a:ea typeface="新細明體" charset="-120"/>
              </a:defRPr>
            </a:lvl4pPr>
            <a:lvl5pPr marL="2057400" indent="-228600" eaLnBrk="0" hangingPunct="0">
              <a:defRPr kumimoji="1" b="1">
                <a:solidFill>
                  <a:schemeClr val="bg1"/>
                </a:solidFill>
                <a:latin typeface="Times New Roman" pitchFamily="18" charset="0"/>
                <a:ea typeface="新細明體" charset="-120"/>
              </a:defRPr>
            </a:lvl5pPr>
            <a:lvl6pPr marL="2514600" indent="-228600" eaLnBrk="0" fontAlgn="base" hangingPunct="0">
              <a:spcBef>
                <a:spcPct val="0"/>
              </a:spcBef>
              <a:spcAft>
                <a:spcPct val="0"/>
              </a:spcAft>
              <a:defRPr kumimoji="1" b="1">
                <a:solidFill>
                  <a:schemeClr val="bg1"/>
                </a:solidFill>
                <a:latin typeface="Times New Roman" pitchFamily="18" charset="0"/>
                <a:ea typeface="新細明體" charset="-120"/>
              </a:defRPr>
            </a:lvl6pPr>
            <a:lvl7pPr marL="2971800" indent="-228600" eaLnBrk="0" fontAlgn="base" hangingPunct="0">
              <a:spcBef>
                <a:spcPct val="0"/>
              </a:spcBef>
              <a:spcAft>
                <a:spcPct val="0"/>
              </a:spcAft>
              <a:defRPr kumimoji="1" b="1">
                <a:solidFill>
                  <a:schemeClr val="bg1"/>
                </a:solidFill>
                <a:latin typeface="Times New Roman" pitchFamily="18" charset="0"/>
                <a:ea typeface="新細明體" charset="-120"/>
              </a:defRPr>
            </a:lvl7pPr>
            <a:lvl8pPr marL="3429000" indent="-228600" eaLnBrk="0" fontAlgn="base" hangingPunct="0">
              <a:spcBef>
                <a:spcPct val="0"/>
              </a:spcBef>
              <a:spcAft>
                <a:spcPct val="0"/>
              </a:spcAft>
              <a:defRPr kumimoji="1" b="1">
                <a:solidFill>
                  <a:schemeClr val="bg1"/>
                </a:solidFill>
                <a:latin typeface="Times New Roman" pitchFamily="18" charset="0"/>
                <a:ea typeface="新細明體" charset="-120"/>
              </a:defRPr>
            </a:lvl8pPr>
            <a:lvl9pPr marL="3886200" indent="-228600" eaLnBrk="0" fontAlgn="base" hangingPunct="0">
              <a:spcBef>
                <a:spcPct val="0"/>
              </a:spcBef>
              <a:spcAft>
                <a:spcPct val="0"/>
              </a:spcAft>
              <a:defRPr kumimoji="1" b="1">
                <a:solidFill>
                  <a:schemeClr val="bg1"/>
                </a:solidFill>
                <a:latin typeface="Times New Roman" pitchFamily="18" charset="0"/>
                <a:ea typeface="新細明體" charset="-120"/>
              </a:defRPr>
            </a:lvl9pPr>
          </a:lstStyle>
          <a:p>
            <a:pPr eaLnBrk="1" hangingPunct="1">
              <a:defRPr/>
            </a:pPr>
            <a:r>
              <a:rPr lang="en-US" altLang="zh-TW" sz="1400" dirty="0" smtClean="0">
                <a:latin typeface="Arial" charset="0"/>
                <a:ea typeface="文鼎黑體B" pitchFamily="34" charset="-120"/>
              </a:rPr>
              <a:t>7-3</a:t>
            </a:r>
          </a:p>
        </p:txBody>
      </p:sp>
      <p:sp>
        <p:nvSpPr>
          <p:cNvPr id="19" name="Rectangle 86">
            <a:hlinkClick r:id="rId20" action="ppaction://hlinksldjump"/>
          </p:cNvPr>
          <p:cNvSpPr>
            <a:spLocks noChangeArrowheads="1"/>
          </p:cNvSpPr>
          <p:nvPr userDrawn="1"/>
        </p:nvSpPr>
        <p:spPr bwMode="auto">
          <a:xfrm>
            <a:off x="8534400" y="1844675"/>
            <a:ext cx="609600" cy="215900"/>
          </a:xfrm>
          <a:prstGeom prst="rect">
            <a:avLst/>
          </a:prstGeom>
          <a:gradFill rotWithShape="1">
            <a:gsLst>
              <a:gs pos="0">
                <a:srgbClr val="9CB86E"/>
              </a:gs>
              <a:gs pos="16701">
                <a:srgbClr val="85AB5F"/>
              </a:gs>
              <a:gs pos="100000">
                <a:srgbClr val="156B13"/>
              </a:gs>
            </a:gsLst>
            <a:lin ang="5400000"/>
          </a:gradFill>
          <a:ln>
            <a:noFill/>
          </a:ln>
          <a:extLst/>
        </p:spPr>
        <p:txBody>
          <a:bodyPr wrap="none" anchor="ctr"/>
          <a:lstStyle>
            <a:lvl1pPr eaLnBrk="0" hangingPunct="0">
              <a:defRPr kumimoji="1" b="1">
                <a:solidFill>
                  <a:schemeClr val="bg1"/>
                </a:solidFill>
                <a:latin typeface="Times New Roman" pitchFamily="18" charset="0"/>
                <a:ea typeface="新細明體" charset="-120"/>
              </a:defRPr>
            </a:lvl1pPr>
            <a:lvl2pPr marL="742950" indent="-285750" eaLnBrk="0" hangingPunct="0">
              <a:defRPr kumimoji="1" b="1">
                <a:solidFill>
                  <a:schemeClr val="bg1"/>
                </a:solidFill>
                <a:latin typeface="Times New Roman" pitchFamily="18" charset="0"/>
                <a:ea typeface="新細明體" charset="-120"/>
              </a:defRPr>
            </a:lvl2pPr>
            <a:lvl3pPr marL="1143000" indent="-228600" eaLnBrk="0" hangingPunct="0">
              <a:defRPr kumimoji="1" b="1">
                <a:solidFill>
                  <a:schemeClr val="bg1"/>
                </a:solidFill>
                <a:latin typeface="Times New Roman" pitchFamily="18" charset="0"/>
                <a:ea typeface="新細明體" charset="-120"/>
              </a:defRPr>
            </a:lvl3pPr>
            <a:lvl4pPr marL="1600200" indent="-228600" eaLnBrk="0" hangingPunct="0">
              <a:defRPr kumimoji="1" b="1">
                <a:solidFill>
                  <a:schemeClr val="bg1"/>
                </a:solidFill>
                <a:latin typeface="Times New Roman" pitchFamily="18" charset="0"/>
                <a:ea typeface="新細明體" charset="-120"/>
              </a:defRPr>
            </a:lvl4pPr>
            <a:lvl5pPr marL="2057400" indent="-228600" eaLnBrk="0" hangingPunct="0">
              <a:defRPr kumimoji="1" b="1">
                <a:solidFill>
                  <a:schemeClr val="bg1"/>
                </a:solidFill>
                <a:latin typeface="Times New Roman" pitchFamily="18" charset="0"/>
                <a:ea typeface="新細明體" charset="-120"/>
              </a:defRPr>
            </a:lvl5pPr>
            <a:lvl6pPr marL="2514600" indent="-228600" eaLnBrk="0" fontAlgn="base" hangingPunct="0">
              <a:spcBef>
                <a:spcPct val="0"/>
              </a:spcBef>
              <a:spcAft>
                <a:spcPct val="0"/>
              </a:spcAft>
              <a:defRPr kumimoji="1" b="1">
                <a:solidFill>
                  <a:schemeClr val="bg1"/>
                </a:solidFill>
                <a:latin typeface="Times New Roman" pitchFamily="18" charset="0"/>
                <a:ea typeface="新細明體" charset="-120"/>
              </a:defRPr>
            </a:lvl6pPr>
            <a:lvl7pPr marL="2971800" indent="-228600" eaLnBrk="0" fontAlgn="base" hangingPunct="0">
              <a:spcBef>
                <a:spcPct val="0"/>
              </a:spcBef>
              <a:spcAft>
                <a:spcPct val="0"/>
              </a:spcAft>
              <a:defRPr kumimoji="1" b="1">
                <a:solidFill>
                  <a:schemeClr val="bg1"/>
                </a:solidFill>
                <a:latin typeface="Times New Roman" pitchFamily="18" charset="0"/>
                <a:ea typeface="新細明體" charset="-120"/>
              </a:defRPr>
            </a:lvl7pPr>
            <a:lvl8pPr marL="3429000" indent="-228600" eaLnBrk="0" fontAlgn="base" hangingPunct="0">
              <a:spcBef>
                <a:spcPct val="0"/>
              </a:spcBef>
              <a:spcAft>
                <a:spcPct val="0"/>
              </a:spcAft>
              <a:defRPr kumimoji="1" b="1">
                <a:solidFill>
                  <a:schemeClr val="bg1"/>
                </a:solidFill>
                <a:latin typeface="Times New Roman" pitchFamily="18" charset="0"/>
                <a:ea typeface="新細明體" charset="-120"/>
              </a:defRPr>
            </a:lvl8pPr>
            <a:lvl9pPr marL="3886200" indent="-228600" eaLnBrk="0" fontAlgn="base" hangingPunct="0">
              <a:spcBef>
                <a:spcPct val="0"/>
              </a:spcBef>
              <a:spcAft>
                <a:spcPct val="0"/>
              </a:spcAft>
              <a:defRPr kumimoji="1" b="1">
                <a:solidFill>
                  <a:schemeClr val="bg1"/>
                </a:solidFill>
                <a:latin typeface="Times New Roman" pitchFamily="18" charset="0"/>
                <a:ea typeface="新細明體" charset="-120"/>
              </a:defRPr>
            </a:lvl9pPr>
          </a:lstStyle>
          <a:p>
            <a:pPr eaLnBrk="1" hangingPunct="1">
              <a:defRPr/>
            </a:pPr>
            <a:r>
              <a:rPr lang="en-US" altLang="zh-TW" sz="1400" dirty="0" smtClean="0">
                <a:latin typeface="Arial" charset="0"/>
                <a:ea typeface="文鼎黑體B" pitchFamily="34" charset="-120"/>
              </a:rPr>
              <a:t>7-2</a:t>
            </a:r>
          </a:p>
        </p:txBody>
      </p:sp>
      <p:sp>
        <p:nvSpPr>
          <p:cNvPr id="26" name="Rectangle 86">
            <a:hlinkClick r:id="rId21" action="ppaction://hlinksldjump"/>
          </p:cNvPr>
          <p:cNvSpPr>
            <a:spLocks noChangeArrowheads="1"/>
          </p:cNvSpPr>
          <p:nvPr userDrawn="1"/>
        </p:nvSpPr>
        <p:spPr bwMode="auto">
          <a:xfrm>
            <a:off x="8534400" y="1557338"/>
            <a:ext cx="609600" cy="215900"/>
          </a:xfrm>
          <a:prstGeom prst="rect">
            <a:avLst/>
          </a:prstGeom>
          <a:gradFill rotWithShape="1">
            <a:gsLst>
              <a:gs pos="0">
                <a:srgbClr val="F4C99A"/>
              </a:gs>
              <a:gs pos="16701">
                <a:srgbClr val="F8C9A2"/>
              </a:gs>
              <a:gs pos="100000">
                <a:srgbClr val="E28508"/>
              </a:gs>
            </a:gsLst>
            <a:lin ang="5400000"/>
          </a:gradFill>
          <a:ln>
            <a:noFill/>
          </a:ln>
          <a:extLst/>
        </p:spPr>
        <p:txBody>
          <a:bodyPr wrap="none" anchor="ctr"/>
          <a:lstStyle>
            <a:lvl1pPr eaLnBrk="0" hangingPunct="0">
              <a:defRPr kumimoji="1" b="1">
                <a:solidFill>
                  <a:schemeClr val="bg1"/>
                </a:solidFill>
                <a:latin typeface="Times New Roman" pitchFamily="18" charset="0"/>
                <a:ea typeface="新細明體" charset="-120"/>
              </a:defRPr>
            </a:lvl1pPr>
            <a:lvl2pPr marL="742950" indent="-285750" eaLnBrk="0" hangingPunct="0">
              <a:defRPr kumimoji="1" b="1">
                <a:solidFill>
                  <a:schemeClr val="bg1"/>
                </a:solidFill>
                <a:latin typeface="Times New Roman" pitchFamily="18" charset="0"/>
                <a:ea typeface="新細明體" charset="-120"/>
              </a:defRPr>
            </a:lvl2pPr>
            <a:lvl3pPr marL="1143000" indent="-228600" eaLnBrk="0" hangingPunct="0">
              <a:defRPr kumimoji="1" b="1">
                <a:solidFill>
                  <a:schemeClr val="bg1"/>
                </a:solidFill>
                <a:latin typeface="Times New Roman" pitchFamily="18" charset="0"/>
                <a:ea typeface="新細明體" charset="-120"/>
              </a:defRPr>
            </a:lvl3pPr>
            <a:lvl4pPr marL="1600200" indent="-228600" eaLnBrk="0" hangingPunct="0">
              <a:defRPr kumimoji="1" b="1">
                <a:solidFill>
                  <a:schemeClr val="bg1"/>
                </a:solidFill>
                <a:latin typeface="Times New Roman" pitchFamily="18" charset="0"/>
                <a:ea typeface="新細明體" charset="-120"/>
              </a:defRPr>
            </a:lvl4pPr>
            <a:lvl5pPr marL="2057400" indent="-228600" eaLnBrk="0" hangingPunct="0">
              <a:defRPr kumimoji="1" b="1">
                <a:solidFill>
                  <a:schemeClr val="bg1"/>
                </a:solidFill>
                <a:latin typeface="Times New Roman" pitchFamily="18" charset="0"/>
                <a:ea typeface="新細明體" charset="-120"/>
              </a:defRPr>
            </a:lvl5pPr>
            <a:lvl6pPr marL="2514600" indent="-228600" eaLnBrk="0" fontAlgn="base" hangingPunct="0">
              <a:spcBef>
                <a:spcPct val="0"/>
              </a:spcBef>
              <a:spcAft>
                <a:spcPct val="0"/>
              </a:spcAft>
              <a:defRPr kumimoji="1" b="1">
                <a:solidFill>
                  <a:schemeClr val="bg1"/>
                </a:solidFill>
                <a:latin typeface="Times New Roman" pitchFamily="18" charset="0"/>
                <a:ea typeface="新細明體" charset="-120"/>
              </a:defRPr>
            </a:lvl6pPr>
            <a:lvl7pPr marL="2971800" indent="-228600" eaLnBrk="0" fontAlgn="base" hangingPunct="0">
              <a:spcBef>
                <a:spcPct val="0"/>
              </a:spcBef>
              <a:spcAft>
                <a:spcPct val="0"/>
              </a:spcAft>
              <a:defRPr kumimoji="1" b="1">
                <a:solidFill>
                  <a:schemeClr val="bg1"/>
                </a:solidFill>
                <a:latin typeface="Times New Roman" pitchFamily="18" charset="0"/>
                <a:ea typeface="新細明體" charset="-120"/>
              </a:defRPr>
            </a:lvl7pPr>
            <a:lvl8pPr marL="3429000" indent="-228600" eaLnBrk="0" fontAlgn="base" hangingPunct="0">
              <a:spcBef>
                <a:spcPct val="0"/>
              </a:spcBef>
              <a:spcAft>
                <a:spcPct val="0"/>
              </a:spcAft>
              <a:defRPr kumimoji="1" b="1">
                <a:solidFill>
                  <a:schemeClr val="bg1"/>
                </a:solidFill>
                <a:latin typeface="Times New Roman" pitchFamily="18" charset="0"/>
                <a:ea typeface="新細明體" charset="-120"/>
              </a:defRPr>
            </a:lvl8pPr>
            <a:lvl9pPr marL="3886200" indent="-228600" eaLnBrk="0" fontAlgn="base" hangingPunct="0">
              <a:spcBef>
                <a:spcPct val="0"/>
              </a:spcBef>
              <a:spcAft>
                <a:spcPct val="0"/>
              </a:spcAft>
              <a:defRPr kumimoji="1" b="1">
                <a:solidFill>
                  <a:schemeClr val="bg1"/>
                </a:solidFill>
                <a:latin typeface="Times New Roman" pitchFamily="18" charset="0"/>
                <a:ea typeface="新細明體" charset="-120"/>
              </a:defRPr>
            </a:lvl9pPr>
          </a:lstStyle>
          <a:p>
            <a:pPr eaLnBrk="1" hangingPunct="1">
              <a:defRPr/>
            </a:pPr>
            <a:r>
              <a:rPr lang="en-US" altLang="zh-TW" sz="1400" dirty="0" smtClean="0">
                <a:latin typeface="Arial" charset="0"/>
                <a:ea typeface="文鼎黑體B" pitchFamily="34" charset="-120"/>
              </a:rPr>
              <a:t>7-1</a:t>
            </a:r>
          </a:p>
        </p:txBody>
      </p:sp>
      <p:sp>
        <p:nvSpPr>
          <p:cNvPr id="3" name="Rectangle 86">
            <a:hlinkClick r:id="rId22" action="ppaction://hlinksldjump"/>
          </p:cNvPr>
          <p:cNvSpPr>
            <a:spLocks noChangeArrowheads="1"/>
          </p:cNvSpPr>
          <p:nvPr userDrawn="1"/>
        </p:nvSpPr>
        <p:spPr bwMode="auto">
          <a:xfrm>
            <a:off x="8534400" y="2420938"/>
            <a:ext cx="609600" cy="215900"/>
          </a:xfrm>
          <a:prstGeom prst="rect">
            <a:avLst/>
          </a:prstGeom>
          <a:gradFill rotWithShape="1">
            <a:gsLst>
              <a:gs pos="0">
                <a:srgbClr val="9CB86E"/>
              </a:gs>
              <a:gs pos="16701">
                <a:srgbClr val="85AB5F"/>
              </a:gs>
              <a:gs pos="100000">
                <a:srgbClr val="156B13"/>
              </a:gs>
            </a:gsLst>
            <a:lin ang="5400000"/>
          </a:gradFill>
          <a:ln>
            <a:noFill/>
          </a:ln>
          <a:effectLst/>
          <a:extLst/>
        </p:spPr>
        <p:txBody>
          <a:bodyPr wrap="none" anchor="ctr"/>
          <a:lstStyle>
            <a:lvl1pPr eaLnBrk="0" hangingPunct="0">
              <a:defRPr kumimoji="1" b="1">
                <a:solidFill>
                  <a:schemeClr val="bg1"/>
                </a:solidFill>
                <a:latin typeface="Times New Roman" pitchFamily="18" charset="0"/>
                <a:ea typeface="新細明體" charset="-120"/>
              </a:defRPr>
            </a:lvl1pPr>
            <a:lvl2pPr marL="742950" indent="-285750" eaLnBrk="0" hangingPunct="0">
              <a:defRPr kumimoji="1" b="1">
                <a:solidFill>
                  <a:schemeClr val="bg1"/>
                </a:solidFill>
                <a:latin typeface="Times New Roman" pitchFamily="18" charset="0"/>
                <a:ea typeface="新細明體" charset="-120"/>
              </a:defRPr>
            </a:lvl2pPr>
            <a:lvl3pPr marL="1143000" indent="-228600" eaLnBrk="0" hangingPunct="0">
              <a:defRPr kumimoji="1" b="1">
                <a:solidFill>
                  <a:schemeClr val="bg1"/>
                </a:solidFill>
                <a:latin typeface="Times New Roman" pitchFamily="18" charset="0"/>
                <a:ea typeface="新細明體" charset="-120"/>
              </a:defRPr>
            </a:lvl3pPr>
            <a:lvl4pPr marL="1600200" indent="-228600" eaLnBrk="0" hangingPunct="0">
              <a:defRPr kumimoji="1" b="1">
                <a:solidFill>
                  <a:schemeClr val="bg1"/>
                </a:solidFill>
                <a:latin typeface="Times New Roman" pitchFamily="18" charset="0"/>
                <a:ea typeface="新細明體" charset="-120"/>
              </a:defRPr>
            </a:lvl4pPr>
            <a:lvl5pPr marL="2057400" indent="-228600" eaLnBrk="0" hangingPunct="0">
              <a:defRPr kumimoji="1" b="1">
                <a:solidFill>
                  <a:schemeClr val="bg1"/>
                </a:solidFill>
                <a:latin typeface="Times New Roman" pitchFamily="18" charset="0"/>
                <a:ea typeface="新細明體" charset="-120"/>
              </a:defRPr>
            </a:lvl5pPr>
            <a:lvl6pPr marL="2514600" indent="-228600" eaLnBrk="0" fontAlgn="base" hangingPunct="0">
              <a:spcBef>
                <a:spcPct val="0"/>
              </a:spcBef>
              <a:spcAft>
                <a:spcPct val="0"/>
              </a:spcAft>
              <a:defRPr kumimoji="1" b="1">
                <a:solidFill>
                  <a:schemeClr val="bg1"/>
                </a:solidFill>
                <a:latin typeface="Times New Roman" pitchFamily="18" charset="0"/>
                <a:ea typeface="新細明體" charset="-120"/>
              </a:defRPr>
            </a:lvl6pPr>
            <a:lvl7pPr marL="2971800" indent="-228600" eaLnBrk="0" fontAlgn="base" hangingPunct="0">
              <a:spcBef>
                <a:spcPct val="0"/>
              </a:spcBef>
              <a:spcAft>
                <a:spcPct val="0"/>
              </a:spcAft>
              <a:defRPr kumimoji="1" b="1">
                <a:solidFill>
                  <a:schemeClr val="bg1"/>
                </a:solidFill>
                <a:latin typeface="Times New Roman" pitchFamily="18" charset="0"/>
                <a:ea typeface="新細明體" charset="-120"/>
              </a:defRPr>
            </a:lvl7pPr>
            <a:lvl8pPr marL="3429000" indent="-228600" eaLnBrk="0" fontAlgn="base" hangingPunct="0">
              <a:spcBef>
                <a:spcPct val="0"/>
              </a:spcBef>
              <a:spcAft>
                <a:spcPct val="0"/>
              </a:spcAft>
              <a:defRPr kumimoji="1" b="1">
                <a:solidFill>
                  <a:schemeClr val="bg1"/>
                </a:solidFill>
                <a:latin typeface="Times New Roman" pitchFamily="18" charset="0"/>
                <a:ea typeface="新細明體" charset="-120"/>
              </a:defRPr>
            </a:lvl8pPr>
            <a:lvl9pPr marL="3886200" indent="-228600" eaLnBrk="0" fontAlgn="base" hangingPunct="0">
              <a:spcBef>
                <a:spcPct val="0"/>
              </a:spcBef>
              <a:spcAft>
                <a:spcPct val="0"/>
              </a:spcAft>
              <a:defRPr kumimoji="1" b="1">
                <a:solidFill>
                  <a:schemeClr val="bg1"/>
                </a:solidFill>
                <a:latin typeface="Times New Roman" pitchFamily="18" charset="0"/>
                <a:ea typeface="新細明體" charset="-120"/>
              </a:defRPr>
            </a:lvl9pPr>
          </a:lstStyle>
          <a:p>
            <a:pPr eaLnBrk="1" hangingPunct="1">
              <a:defRPr/>
            </a:pPr>
            <a:r>
              <a:rPr lang="en-US" altLang="zh-TW" sz="1400" dirty="0" smtClean="0">
                <a:latin typeface="Arial" charset="0"/>
                <a:ea typeface="文鼎黑體B" pitchFamily="34" charset="-120"/>
              </a:rPr>
              <a:t>7-4</a:t>
            </a:r>
          </a:p>
        </p:txBody>
      </p:sp>
      <p:sp>
        <p:nvSpPr>
          <p:cNvPr id="16" name="文字方塊 1"/>
          <p:cNvSpPr txBox="1">
            <a:spLocks noChangeArrowheads="1"/>
          </p:cNvSpPr>
          <p:nvPr userDrawn="1"/>
        </p:nvSpPr>
        <p:spPr bwMode="auto">
          <a:xfrm>
            <a:off x="4826000" y="144463"/>
            <a:ext cx="3036888" cy="274637"/>
          </a:xfrm>
          <a:prstGeom prst="rect">
            <a:avLst/>
          </a:prstGeom>
          <a:noFill/>
          <a:ln>
            <a:noFill/>
          </a:ln>
          <a:extLst/>
        </p:spPr>
        <p:txBody>
          <a:bodyPr>
            <a:spAutoFit/>
          </a:bodyPr>
          <a:lstStyle>
            <a:lvl1pPr eaLnBrk="0" hangingPunct="0">
              <a:defRPr kumimoji="1" b="1">
                <a:solidFill>
                  <a:schemeClr val="bg1"/>
                </a:solidFill>
                <a:latin typeface="Times New Roman" pitchFamily="18" charset="0"/>
                <a:ea typeface="新細明體" charset="-120"/>
              </a:defRPr>
            </a:lvl1pPr>
            <a:lvl2pPr marL="742950" indent="-285750" eaLnBrk="0" hangingPunct="0">
              <a:defRPr kumimoji="1" b="1">
                <a:solidFill>
                  <a:schemeClr val="bg1"/>
                </a:solidFill>
                <a:latin typeface="Times New Roman" pitchFamily="18" charset="0"/>
                <a:ea typeface="新細明體" charset="-120"/>
              </a:defRPr>
            </a:lvl2pPr>
            <a:lvl3pPr marL="1143000" indent="-228600" eaLnBrk="0" hangingPunct="0">
              <a:defRPr kumimoji="1" b="1">
                <a:solidFill>
                  <a:schemeClr val="bg1"/>
                </a:solidFill>
                <a:latin typeface="Times New Roman" pitchFamily="18" charset="0"/>
                <a:ea typeface="新細明體" charset="-120"/>
              </a:defRPr>
            </a:lvl3pPr>
            <a:lvl4pPr marL="1600200" indent="-228600" eaLnBrk="0" hangingPunct="0">
              <a:defRPr kumimoji="1" b="1">
                <a:solidFill>
                  <a:schemeClr val="bg1"/>
                </a:solidFill>
                <a:latin typeface="Times New Roman" pitchFamily="18" charset="0"/>
                <a:ea typeface="新細明體" charset="-120"/>
              </a:defRPr>
            </a:lvl4pPr>
            <a:lvl5pPr marL="2057400" indent="-228600" eaLnBrk="0" hangingPunct="0">
              <a:defRPr kumimoji="1" b="1">
                <a:solidFill>
                  <a:schemeClr val="bg1"/>
                </a:solidFill>
                <a:latin typeface="Times New Roman" pitchFamily="18" charset="0"/>
                <a:ea typeface="新細明體" charset="-120"/>
              </a:defRPr>
            </a:lvl5pPr>
            <a:lvl6pPr marL="2514600" indent="-228600" eaLnBrk="0" fontAlgn="base" hangingPunct="0">
              <a:spcBef>
                <a:spcPct val="0"/>
              </a:spcBef>
              <a:spcAft>
                <a:spcPct val="0"/>
              </a:spcAft>
              <a:defRPr kumimoji="1" b="1">
                <a:solidFill>
                  <a:schemeClr val="bg1"/>
                </a:solidFill>
                <a:latin typeface="Times New Roman" pitchFamily="18" charset="0"/>
                <a:ea typeface="新細明體" charset="-120"/>
              </a:defRPr>
            </a:lvl6pPr>
            <a:lvl7pPr marL="2971800" indent="-228600" eaLnBrk="0" fontAlgn="base" hangingPunct="0">
              <a:spcBef>
                <a:spcPct val="0"/>
              </a:spcBef>
              <a:spcAft>
                <a:spcPct val="0"/>
              </a:spcAft>
              <a:defRPr kumimoji="1" b="1">
                <a:solidFill>
                  <a:schemeClr val="bg1"/>
                </a:solidFill>
                <a:latin typeface="Times New Roman" pitchFamily="18" charset="0"/>
                <a:ea typeface="新細明體" charset="-120"/>
              </a:defRPr>
            </a:lvl7pPr>
            <a:lvl8pPr marL="3429000" indent="-228600" eaLnBrk="0" fontAlgn="base" hangingPunct="0">
              <a:spcBef>
                <a:spcPct val="0"/>
              </a:spcBef>
              <a:spcAft>
                <a:spcPct val="0"/>
              </a:spcAft>
              <a:defRPr kumimoji="1" b="1">
                <a:solidFill>
                  <a:schemeClr val="bg1"/>
                </a:solidFill>
                <a:latin typeface="Times New Roman" pitchFamily="18" charset="0"/>
                <a:ea typeface="新細明體" charset="-120"/>
              </a:defRPr>
            </a:lvl8pPr>
            <a:lvl9pPr marL="3886200" indent="-228600" eaLnBrk="0" fontAlgn="base" hangingPunct="0">
              <a:spcBef>
                <a:spcPct val="0"/>
              </a:spcBef>
              <a:spcAft>
                <a:spcPct val="0"/>
              </a:spcAft>
              <a:defRPr kumimoji="1" b="1">
                <a:solidFill>
                  <a:schemeClr val="bg1"/>
                </a:solidFill>
                <a:latin typeface="Times New Roman" pitchFamily="18" charset="0"/>
                <a:ea typeface="新細明體" charset="-120"/>
              </a:defRPr>
            </a:lvl9pPr>
          </a:lstStyle>
          <a:p>
            <a:pPr algn="r" eaLnBrk="1" hangingPunct="1">
              <a:defRPr/>
            </a:pPr>
            <a:r>
              <a:rPr lang="zh-TW" altLang="en-US" sz="1200" smtClean="0">
                <a:solidFill>
                  <a:schemeClr val="tx1"/>
                </a:solidFill>
                <a:ea typeface="微軟正黑體" pitchFamily="34" charset="-120"/>
              </a:rPr>
              <a:t>楊得明、陳伯爵編著</a:t>
            </a:r>
          </a:p>
        </p:txBody>
      </p:sp>
    </p:spTree>
  </p:cSld>
  <p:clrMap bg1="lt1" tx1="dk1" bg2="lt2" tx2="dk2" accent1="accent1" accent2="accent2" accent3="accent3" accent4="accent4" accent5="accent5" accent6="accent6" hlink="hlink" folHlink="folHlink"/>
  <p:sldLayoutIdLst>
    <p:sldLayoutId id="2147485167" r:id="rId1"/>
    <p:sldLayoutId id="2147485168" r:id="rId2"/>
    <p:sldLayoutId id="2147485169" r:id="rId3"/>
    <p:sldLayoutId id="2147485170" r:id="rId4"/>
    <p:sldLayoutId id="2147485171" r:id="rId5"/>
    <p:sldLayoutId id="2147485172" r:id="rId6"/>
    <p:sldLayoutId id="2147485173" r:id="rId7"/>
    <p:sldLayoutId id="2147485174" r:id="rId8"/>
    <p:sldLayoutId id="2147485175" r:id="rId9"/>
    <p:sldLayoutId id="2147485176" r:id="rId10"/>
    <p:sldLayoutId id="2147485177" r:id="rId11"/>
  </p:sldLayoutIdLst>
  <p:transition>
    <p:wipe/>
  </p:transition>
  <p:timing>
    <p:tnLst>
      <p:par>
        <p:cTn id="1" dur="indefinite" restart="never" nodeType="tmRoot"/>
      </p:par>
    </p:tnLst>
  </p:timing>
  <p:txStyles>
    <p:titleStyle>
      <a:lvl1pPr algn="l" rtl="0" eaLnBrk="0" fontAlgn="base" hangingPunct="0">
        <a:spcBef>
          <a:spcPct val="0"/>
        </a:spcBef>
        <a:spcAft>
          <a:spcPct val="0"/>
        </a:spcAft>
        <a:defRPr kumimoji="1" sz="3600" b="1">
          <a:solidFill>
            <a:srgbClr val="336699"/>
          </a:solidFill>
          <a:latin typeface="Arial" pitchFamily="34" charset="0"/>
          <a:ea typeface="微軟正黑體" pitchFamily="34" charset="-120"/>
          <a:cs typeface="+mj-cs"/>
        </a:defRPr>
      </a:lvl1pPr>
      <a:lvl2pPr algn="l" rtl="0" eaLnBrk="0" fontAlgn="base" hangingPunct="0">
        <a:spcBef>
          <a:spcPct val="0"/>
        </a:spcBef>
        <a:spcAft>
          <a:spcPct val="0"/>
        </a:spcAft>
        <a:defRPr kumimoji="1" sz="3600" b="1">
          <a:solidFill>
            <a:srgbClr val="336699"/>
          </a:solidFill>
          <a:latin typeface="Arial" charset="0"/>
          <a:ea typeface="微軟正黑體" pitchFamily="34" charset="-120"/>
        </a:defRPr>
      </a:lvl2pPr>
      <a:lvl3pPr algn="l" rtl="0" eaLnBrk="0" fontAlgn="base" hangingPunct="0">
        <a:spcBef>
          <a:spcPct val="0"/>
        </a:spcBef>
        <a:spcAft>
          <a:spcPct val="0"/>
        </a:spcAft>
        <a:defRPr kumimoji="1" sz="3600" b="1">
          <a:solidFill>
            <a:srgbClr val="336699"/>
          </a:solidFill>
          <a:latin typeface="Arial" charset="0"/>
          <a:ea typeface="微軟正黑體" pitchFamily="34" charset="-120"/>
        </a:defRPr>
      </a:lvl3pPr>
      <a:lvl4pPr algn="l" rtl="0" eaLnBrk="0" fontAlgn="base" hangingPunct="0">
        <a:spcBef>
          <a:spcPct val="0"/>
        </a:spcBef>
        <a:spcAft>
          <a:spcPct val="0"/>
        </a:spcAft>
        <a:defRPr kumimoji="1" sz="3600" b="1">
          <a:solidFill>
            <a:srgbClr val="336699"/>
          </a:solidFill>
          <a:latin typeface="Arial" charset="0"/>
          <a:ea typeface="微軟正黑體" pitchFamily="34" charset="-120"/>
        </a:defRPr>
      </a:lvl4pPr>
      <a:lvl5pPr algn="l" rtl="0" eaLnBrk="0" fontAlgn="base" hangingPunct="0">
        <a:spcBef>
          <a:spcPct val="0"/>
        </a:spcBef>
        <a:spcAft>
          <a:spcPct val="0"/>
        </a:spcAft>
        <a:defRPr kumimoji="1" sz="3600" b="1">
          <a:solidFill>
            <a:srgbClr val="336699"/>
          </a:solidFill>
          <a:latin typeface="Arial" charset="0"/>
          <a:ea typeface="微軟正黑體" pitchFamily="34" charset="-120"/>
        </a:defRPr>
      </a:lvl5pPr>
      <a:lvl6pPr marL="457200" algn="l" rtl="0" fontAlgn="base">
        <a:spcBef>
          <a:spcPct val="0"/>
        </a:spcBef>
        <a:spcAft>
          <a:spcPct val="0"/>
        </a:spcAft>
        <a:defRPr kumimoji="1" sz="3600" b="1">
          <a:solidFill>
            <a:srgbClr val="336699"/>
          </a:solidFill>
          <a:latin typeface="Arial" charset="0"/>
          <a:ea typeface="新細明體" pitchFamily="18" charset="-120"/>
        </a:defRPr>
      </a:lvl6pPr>
      <a:lvl7pPr marL="914400" algn="l" rtl="0" fontAlgn="base">
        <a:spcBef>
          <a:spcPct val="0"/>
        </a:spcBef>
        <a:spcAft>
          <a:spcPct val="0"/>
        </a:spcAft>
        <a:defRPr kumimoji="1" sz="3600" b="1">
          <a:solidFill>
            <a:srgbClr val="336699"/>
          </a:solidFill>
          <a:latin typeface="Arial" charset="0"/>
          <a:ea typeface="新細明體" pitchFamily="18" charset="-120"/>
        </a:defRPr>
      </a:lvl7pPr>
      <a:lvl8pPr marL="1371600" algn="l" rtl="0" fontAlgn="base">
        <a:spcBef>
          <a:spcPct val="0"/>
        </a:spcBef>
        <a:spcAft>
          <a:spcPct val="0"/>
        </a:spcAft>
        <a:defRPr kumimoji="1" sz="3600" b="1">
          <a:solidFill>
            <a:srgbClr val="336699"/>
          </a:solidFill>
          <a:latin typeface="Arial" charset="0"/>
          <a:ea typeface="新細明體" pitchFamily="18" charset="-120"/>
        </a:defRPr>
      </a:lvl8pPr>
      <a:lvl9pPr marL="1828800" algn="l" rtl="0" fontAlgn="base">
        <a:spcBef>
          <a:spcPct val="0"/>
        </a:spcBef>
        <a:spcAft>
          <a:spcPct val="0"/>
        </a:spcAft>
        <a:defRPr kumimoji="1" sz="3600" b="1">
          <a:solidFill>
            <a:srgbClr val="336699"/>
          </a:solidFill>
          <a:latin typeface="Arial" charset="0"/>
          <a:ea typeface="新細明體" pitchFamily="18" charset="-120"/>
        </a:defRPr>
      </a:lvl9pPr>
    </p:titleStyle>
    <p:bodyStyle>
      <a:lvl1pPr marL="0" indent="0" algn="l" rtl="0" eaLnBrk="0" fontAlgn="base" hangingPunct="0">
        <a:spcBef>
          <a:spcPct val="20000"/>
        </a:spcBef>
        <a:spcAft>
          <a:spcPct val="0"/>
        </a:spcAft>
        <a:buNone/>
        <a:defRPr kumimoji="1" lang="zh-TW" altLang="en-US" sz="2800" b="0" dirty="0" smtClean="0">
          <a:solidFill>
            <a:schemeClr val="tx1"/>
          </a:solidFill>
          <a:latin typeface="Times New Roman" pitchFamily="18" charset="0"/>
          <a:ea typeface="標楷體" pitchFamily="65" charset="-120"/>
          <a:cs typeface="+mn-cs"/>
        </a:defRPr>
      </a:lvl1pPr>
      <a:lvl2pPr marL="1588" indent="712788" algn="l" rtl="0" eaLnBrk="0" fontAlgn="base" hangingPunct="0">
        <a:lnSpc>
          <a:spcPct val="110000"/>
        </a:lnSpc>
        <a:spcBef>
          <a:spcPct val="20000"/>
        </a:spcBef>
        <a:spcAft>
          <a:spcPct val="0"/>
        </a:spcAft>
        <a:buChar char="–"/>
        <a:defRPr kumimoji="1" sz="2800">
          <a:solidFill>
            <a:schemeClr val="tx1"/>
          </a:solidFill>
          <a:latin typeface="Times New Roman" pitchFamily="18" charset="0"/>
          <a:ea typeface="標楷體" pitchFamily="65" charset="-120"/>
        </a:defRPr>
      </a:lvl2pPr>
      <a:lvl3pPr marL="1143000" indent="-1139825" algn="l" rtl="0" eaLnBrk="0" fontAlgn="base" hangingPunct="0">
        <a:spcBef>
          <a:spcPct val="20000"/>
        </a:spcBef>
        <a:spcAft>
          <a:spcPct val="0"/>
        </a:spcAft>
        <a:buChar char="•"/>
        <a:defRPr kumimoji="1" sz="2800">
          <a:solidFill>
            <a:schemeClr val="tx1"/>
          </a:solidFill>
          <a:latin typeface="Times New Roman" pitchFamily="18" charset="0"/>
          <a:ea typeface="標楷體" pitchFamily="65" charset="-120"/>
        </a:defRPr>
      </a:lvl3pPr>
      <a:lvl4pPr marL="266700" indent="-266700" algn="l" rtl="0" eaLnBrk="0" fontAlgn="base" hangingPunct="0">
        <a:spcBef>
          <a:spcPct val="20000"/>
        </a:spcBef>
        <a:spcAft>
          <a:spcPct val="0"/>
        </a:spcAft>
        <a:buChar char="–"/>
        <a:defRPr kumimoji="1" sz="2800">
          <a:solidFill>
            <a:schemeClr val="tx1"/>
          </a:solidFill>
          <a:latin typeface="Times New Roman" pitchFamily="18" charset="0"/>
          <a:ea typeface="標楷體" pitchFamily="65" charset="-120"/>
        </a:defRPr>
      </a:lvl4pPr>
      <a:lvl5pPr marL="395288" indent="-395288" algn="l" rtl="0" eaLnBrk="0" fontAlgn="base" hangingPunct="0">
        <a:spcBef>
          <a:spcPct val="20000"/>
        </a:spcBef>
        <a:spcAft>
          <a:spcPct val="0"/>
        </a:spcAft>
        <a:buChar char="»"/>
        <a:defRPr kumimoji="1" sz="2800">
          <a:solidFill>
            <a:schemeClr val="tx1"/>
          </a:solidFill>
          <a:latin typeface="Times New Roman" pitchFamily="18" charset="0"/>
          <a:ea typeface="標楷體" pitchFamily="65" charset="-120"/>
        </a:defRPr>
      </a:lvl5pPr>
      <a:lvl6pPr marL="852488" indent="-395288" algn="l" rtl="0" fontAlgn="base">
        <a:spcBef>
          <a:spcPct val="20000"/>
        </a:spcBef>
        <a:spcAft>
          <a:spcPct val="0"/>
        </a:spcAft>
        <a:buChar char="»"/>
        <a:defRPr kumimoji="1" sz="2800">
          <a:solidFill>
            <a:schemeClr val="tx1"/>
          </a:solidFill>
          <a:latin typeface="+mn-lt"/>
          <a:ea typeface="+mn-ea"/>
        </a:defRPr>
      </a:lvl6pPr>
      <a:lvl7pPr marL="1309688" indent="-395288" algn="l" rtl="0" fontAlgn="base">
        <a:spcBef>
          <a:spcPct val="20000"/>
        </a:spcBef>
        <a:spcAft>
          <a:spcPct val="0"/>
        </a:spcAft>
        <a:buChar char="»"/>
        <a:defRPr kumimoji="1" sz="2800">
          <a:solidFill>
            <a:schemeClr val="tx1"/>
          </a:solidFill>
          <a:latin typeface="+mn-lt"/>
          <a:ea typeface="+mn-ea"/>
        </a:defRPr>
      </a:lvl7pPr>
      <a:lvl8pPr marL="1766888" indent="-395288" algn="l" rtl="0" fontAlgn="base">
        <a:spcBef>
          <a:spcPct val="20000"/>
        </a:spcBef>
        <a:spcAft>
          <a:spcPct val="0"/>
        </a:spcAft>
        <a:buChar char="»"/>
        <a:defRPr kumimoji="1" sz="2800">
          <a:solidFill>
            <a:schemeClr val="tx1"/>
          </a:solidFill>
          <a:latin typeface="+mn-lt"/>
          <a:ea typeface="+mn-ea"/>
        </a:defRPr>
      </a:lvl8pPr>
      <a:lvl9pPr marL="2224088" indent="-395288" algn="l" rtl="0" fontAlgn="base">
        <a:spcBef>
          <a:spcPct val="20000"/>
        </a:spcBef>
        <a:spcAft>
          <a:spcPct val="0"/>
        </a:spcAft>
        <a:buChar char="»"/>
        <a:defRPr kumimoji="1" sz="2800">
          <a:solidFill>
            <a:schemeClr val="tx1"/>
          </a:solidFill>
          <a:latin typeface="+mn-lt"/>
          <a:ea typeface="+mn-ea"/>
        </a:defRPr>
      </a:lvl9pPr>
    </p:bodyStyle>
    <p:other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bwMode="auto">
          <a:xfrm>
            <a:off x="323850" y="671661"/>
            <a:ext cx="8135938" cy="720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zh-TW" altLang="en-US" smtClean="0"/>
              <a:t>按一下以編輯母片標題樣式</a:t>
            </a:r>
          </a:p>
        </p:txBody>
      </p:sp>
      <p:sp>
        <p:nvSpPr>
          <p:cNvPr id="13315" name="Rectangle 3"/>
          <p:cNvSpPr>
            <a:spLocks noGrp="1" noChangeArrowheads="1"/>
          </p:cNvSpPr>
          <p:nvPr>
            <p:ph type="body" idx="1"/>
          </p:nvPr>
        </p:nvSpPr>
        <p:spPr bwMode="auto">
          <a:xfrm>
            <a:off x="323850" y="1413023"/>
            <a:ext cx="8135938" cy="5040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lvl="0" indent="0">
              <a:buNone/>
            </a:pPr>
            <a:r>
              <a:rPr lang="en-US" altLang="zh-TW" smtClean="0"/>
              <a:t>1-1-1</a:t>
            </a:r>
            <a:r>
              <a:rPr lang="zh-TW" altLang="en-US" smtClean="0"/>
              <a:t>第一層第一層第一層第一層第一層第一層第一層</a:t>
            </a:r>
          </a:p>
          <a:p>
            <a:pPr lvl="1"/>
            <a:r>
              <a:rPr lang="zh-TW" altLang="en-US" smtClean="0"/>
              <a:t>第二層內文第二層內文第二層內文第二層內文第二層內文第二層內文</a:t>
            </a:r>
            <a:endParaRPr lang="en-US" altLang="zh-TW" smtClean="0"/>
          </a:p>
          <a:p>
            <a:pPr lvl="2"/>
            <a:r>
              <a:rPr lang="zh-TW" altLang="en-US" smtClean="0"/>
              <a:t>第三層「解」藍色粗體第三層「解」藍色粗體第三層「解」藍色粗體</a:t>
            </a:r>
            <a:endParaRPr lang="en-US" altLang="zh-TW" smtClean="0"/>
          </a:p>
          <a:p>
            <a:pPr lvl="3"/>
            <a:r>
              <a:rPr lang="en-US" altLang="zh-TW" smtClean="0"/>
              <a:t>1.</a:t>
            </a:r>
            <a:r>
              <a:rPr lang="zh-TW" altLang="en-US" smtClean="0"/>
              <a:t>第四層第四層第四層第四層第四層第四層第四層第四層</a:t>
            </a:r>
            <a:endParaRPr lang="en-US" altLang="zh-TW" smtClean="0"/>
          </a:p>
          <a:p>
            <a:pPr lvl="4"/>
            <a:r>
              <a:rPr lang="en-US" altLang="zh-TW" smtClean="0"/>
              <a:t>(1)</a:t>
            </a:r>
            <a:r>
              <a:rPr lang="zh-TW" altLang="en-US" smtClean="0"/>
              <a:t>第五層第五層第五層第五層第五層第五層第五層第五層</a:t>
            </a:r>
          </a:p>
        </p:txBody>
      </p:sp>
      <p:sp>
        <p:nvSpPr>
          <p:cNvPr id="1030" name="Text Box 79"/>
          <p:cNvSpPr txBox="1">
            <a:spLocks noChangeArrowheads="1"/>
          </p:cNvSpPr>
          <p:nvPr/>
        </p:nvSpPr>
        <p:spPr bwMode="auto">
          <a:xfrm>
            <a:off x="4221163" y="6527800"/>
            <a:ext cx="666750" cy="274638"/>
          </a:xfrm>
          <a:prstGeom prst="rect">
            <a:avLst/>
          </a:prstGeom>
          <a:noFill/>
          <a:ln>
            <a:noFill/>
          </a:ln>
          <a:effectLst/>
          <a:extLst/>
        </p:spPr>
        <p:txBody>
          <a:bodyPr wrap="none">
            <a:spAutoFit/>
          </a:bodyPr>
          <a:lstStyle>
            <a:lvl1pPr eaLnBrk="0" hangingPunct="0">
              <a:defRPr kumimoji="1" b="1">
                <a:solidFill>
                  <a:schemeClr val="bg1"/>
                </a:solidFill>
                <a:latin typeface="Times New Roman" pitchFamily="18" charset="0"/>
                <a:ea typeface="標楷體" pitchFamily="65" charset="-120"/>
              </a:defRPr>
            </a:lvl1pPr>
            <a:lvl2pPr marL="742950" indent="-285750" eaLnBrk="0" hangingPunct="0">
              <a:defRPr kumimoji="1" b="1">
                <a:solidFill>
                  <a:schemeClr val="bg1"/>
                </a:solidFill>
                <a:latin typeface="Times New Roman" pitchFamily="18" charset="0"/>
                <a:ea typeface="標楷體" pitchFamily="65" charset="-120"/>
              </a:defRPr>
            </a:lvl2pPr>
            <a:lvl3pPr marL="1143000" indent="-228600" eaLnBrk="0" hangingPunct="0">
              <a:defRPr kumimoji="1" b="1">
                <a:solidFill>
                  <a:schemeClr val="bg1"/>
                </a:solidFill>
                <a:latin typeface="Times New Roman" pitchFamily="18" charset="0"/>
                <a:ea typeface="標楷體" pitchFamily="65" charset="-120"/>
              </a:defRPr>
            </a:lvl3pPr>
            <a:lvl4pPr marL="1600200" indent="-228600" eaLnBrk="0" hangingPunct="0">
              <a:defRPr kumimoji="1" b="1">
                <a:solidFill>
                  <a:schemeClr val="bg1"/>
                </a:solidFill>
                <a:latin typeface="Times New Roman" pitchFamily="18" charset="0"/>
                <a:ea typeface="標楷體" pitchFamily="65" charset="-120"/>
              </a:defRPr>
            </a:lvl4pPr>
            <a:lvl5pPr marL="2057400" indent="-228600" eaLnBrk="0" hangingPunct="0">
              <a:defRPr kumimoji="1" b="1">
                <a:solidFill>
                  <a:schemeClr val="bg1"/>
                </a:solidFill>
                <a:latin typeface="Times New Roman" pitchFamily="18" charset="0"/>
                <a:ea typeface="標楷體" pitchFamily="65" charset="-120"/>
              </a:defRPr>
            </a:lvl5pPr>
            <a:lvl6pPr marL="2514600" indent="-228600" eaLnBrk="0" fontAlgn="base" hangingPunct="0">
              <a:spcBef>
                <a:spcPct val="0"/>
              </a:spcBef>
              <a:spcAft>
                <a:spcPct val="0"/>
              </a:spcAft>
              <a:defRPr kumimoji="1" b="1">
                <a:solidFill>
                  <a:schemeClr val="bg1"/>
                </a:solidFill>
                <a:latin typeface="Times New Roman" pitchFamily="18" charset="0"/>
                <a:ea typeface="標楷體" pitchFamily="65" charset="-120"/>
              </a:defRPr>
            </a:lvl6pPr>
            <a:lvl7pPr marL="2971800" indent="-228600" eaLnBrk="0" fontAlgn="base" hangingPunct="0">
              <a:spcBef>
                <a:spcPct val="0"/>
              </a:spcBef>
              <a:spcAft>
                <a:spcPct val="0"/>
              </a:spcAft>
              <a:defRPr kumimoji="1" b="1">
                <a:solidFill>
                  <a:schemeClr val="bg1"/>
                </a:solidFill>
                <a:latin typeface="Times New Roman" pitchFamily="18" charset="0"/>
                <a:ea typeface="標楷體" pitchFamily="65" charset="-120"/>
              </a:defRPr>
            </a:lvl7pPr>
            <a:lvl8pPr marL="3429000" indent="-228600" eaLnBrk="0" fontAlgn="base" hangingPunct="0">
              <a:spcBef>
                <a:spcPct val="0"/>
              </a:spcBef>
              <a:spcAft>
                <a:spcPct val="0"/>
              </a:spcAft>
              <a:defRPr kumimoji="1" b="1">
                <a:solidFill>
                  <a:schemeClr val="bg1"/>
                </a:solidFill>
                <a:latin typeface="Times New Roman" pitchFamily="18" charset="0"/>
                <a:ea typeface="標楷體" pitchFamily="65" charset="-120"/>
              </a:defRPr>
            </a:lvl8pPr>
            <a:lvl9pPr marL="3886200" indent="-228600" eaLnBrk="0" fontAlgn="base" hangingPunct="0">
              <a:spcBef>
                <a:spcPct val="0"/>
              </a:spcBef>
              <a:spcAft>
                <a:spcPct val="0"/>
              </a:spcAft>
              <a:defRPr kumimoji="1" b="1">
                <a:solidFill>
                  <a:schemeClr val="bg1"/>
                </a:solidFill>
                <a:latin typeface="Times New Roman" pitchFamily="18" charset="0"/>
                <a:ea typeface="標楷體" pitchFamily="65" charset="-120"/>
              </a:defRPr>
            </a:lvl9pPr>
          </a:lstStyle>
          <a:p>
            <a:pPr algn="ctr" eaLnBrk="1" hangingPunct="1">
              <a:defRPr/>
            </a:pPr>
            <a:r>
              <a:rPr lang="zh-TW" altLang="en-US" sz="1200" b="0" smtClean="0">
                <a:solidFill>
                  <a:schemeClr val="tx1"/>
                </a:solidFill>
              </a:rPr>
              <a:t>第</a:t>
            </a:r>
            <a:fld id="{FAA68CC2-05E5-4565-A8CA-EB2CF5EA67A3}" type="slidenum">
              <a:rPr lang="zh-TW" altLang="en-US" sz="1200" b="0" smtClean="0">
                <a:solidFill>
                  <a:schemeClr val="tx1"/>
                </a:solidFill>
              </a:rPr>
              <a:pPr algn="ctr" eaLnBrk="1" hangingPunct="1">
                <a:defRPr/>
              </a:pPr>
              <a:t>‹#›</a:t>
            </a:fld>
            <a:r>
              <a:rPr lang="zh-TW" altLang="en-US" sz="1200" b="0" smtClean="0">
                <a:solidFill>
                  <a:schemeClr val="tx1"/>
                </a:solidFill>
              </a:rPr>
              <a:t>頁</a:t>
            </a:r>
          </a:p>
        </p:txBody>
      </p:sp>
      <p:pic>
        <p:nvPicPr>
          <p:cNvPr id="13317" name="Picture 29" descr="Icon-01">
            <a:hlinkClick r:id="" action="ppaction://hlinkshowjump?jump=firstslide"/>
          </p:cNvPr>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7770813" y="6523038"/>
            <a:ext cx="328612" cy="301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18" name="Picture 30" descr="Icon-03">
            <a:hlinkClick r:id="" action="ppaction://hlinkshowjump?jump=nextslide"/>
          </p:cNvPr>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8253413" y="6523038"/>
            <a:ext cx="328612" cy="301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19" name="Picture 31" descr="Icon-04">
            <a:hlinkClick r:id="" action="ppaction://hlinkshowjump?jump=previousslide"/>
          </p:cNvPr>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7286625" y="6523038"/>
            <a:ext cx="328613" cy="301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20" name="Picture 32" descr="Icon-05">
            <a:hlinkClick r:id="" action="ppaction://hlinkshowjump?jump=firstslide"/>
          </p:cNvPr>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6804025" y="6523038"/>
            <a:ext cx="328613" cy="301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21" name="Picture 33" descr="Icon-06">
            <a:hlinkClick r:id="" action="ppaction://hlinkshowjump?jump=lastslide"/>
          </p:cNvPr>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8737600" y="6523038"/>
            <a:ext cx="338138" cy="301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 name="文字方塊 11"/>
          <p:cNvSpPr txBox="1">
            <a:spLocks noChangeArrowheads="1"/>
          </p:cNvSpPr>
          <p:nvPr/>
        </p:nvSpPr>
        <p:spPr bwMode="auto">
          <a:xfrm>
            <a:off x="790575" y="53975"/>
            <a:ext cx="3095625" cy="457200"/>
          </a:xfrm>
          <a:prstGeom prst="rect">
            <a:avLst/>
          </a:prstGeom>
          <a:noFill/>
          <a:ln>
            <a:noFill/>
          </a:ln>
          <a:extLst/>
        </p:spPr>
        <p:txBody>
          <a:bodyPr>
            <a:spAutoFit/>
          </a:bodyPr>
          <a:lstStyle>
            <a:lvl1pPr eaLnBrk="0" hangingPunct="0">
              <a:defRPr kumimoji="1" b="1">
                <a:solidFill>
                  <a:schemeClr val="bg1"/>
                </a:solidFill>
                <a:latin typeface="Times New Roman" pitchFamily="18" charset="0"/>
                <a:ea typeface="新細明體" charset="-120"/>
              </a:defRPr>
            </a:lvl1pPr>
            <a:lvl2pPr marL="742950" indent="-285750" eaLnBrk="0" hangingPunct="0">
              <a:defRPr kumimoji="1" b="1">
                <a:solidFill>
                  <a:schemeClr val="bg1"/>
                </a:solidFill>
                <a:latin typeface="Times New Roman" pitchFamily="18" charset="0"/>
                <a:ea typeface="新細明體" charset="-120"/>
              </a:defRPr>
            </a:lvl2pPr>
            <a:lvl3pPr marL="1143000" indent="-228600" eaLnBrk="0" hangingPunct="0">
              <a:defRPr kumimoji="1" b="1">
                <a:solidFill>
                  <a:schemeClr val="bg1"/>
                </a:solidFill>
                <a:latin typeface="Times New Roman" pitchFamily="18" charset="0"/>
                <a:ea typeface="新細明體" charset="-120"/>
              </a:defRPr>
            </a:lvl3pPr>
            <a:lvl4pPr marL="1600200" indent="-228600" eaLnBrk="0" hangingPunct="0">
              <a:defRPr kumimoji="1" b="1">
                <a:solidFill>
                  <a:schemeClr val="bg1"/>
                </a:solidFill>
                <a:latin typeface="Times New Roman" pitchFamily="18" charset="0"/>
                <a:ea typeface="新細明體" charset="-120"/>
              </a:defRPr>
            </a:lvl4pPr>
            <a:lvl5pPr marL="2057400" indent="-228600" eaLnBrk="0" hangingPunct="0">
              <a:defRPr kumimoji="1" b="1">
                <a:solidFill>
                  <a:schemeClr val="bg1"/>
                </a:solidFill>
                <a:latin typeface="Times New Roman" pitchFamily="18" charset="0"/>
                <a:ea typeface="新細明體" charset="-120"/>
              </a:defRPr>
            </a:lvl5pPr>
            <a:lvl6pPr marL="2514600" indent="-228600" eaLnBrk="0" fontAlgn="base" hangingPunct="0">
              <a:spcBef>
                <a:spcPct val="0"/>
              </a:spcBef>
              <a:spcAft>
                <a:spcPct val="0"/>
              </a:spcAft>
              <a:defRPr kumimoji="1" b="1">
                <a:solidFill>
                  <a:schemeClr val="bg1"/>
                </a:solidFill>
                <a:latin typeface="Times New Roman" pitchFamily="18" charset="0"/>
                <a:ea typeface="新細明體" charset="-120"/>
              </a:defRPr>
            </a:lvl6pPr>
            <a:lvl7pPr marL="2971800" indent="-228600" eaLnBrk="0" fontAlgn="base" hangingPunct="0">
              <a:spcBef>
                <a:spcPct val="0"/>
              </a:spcBef>
              <a:spcAft>
                <a:spcPct val="0"/>
              </a:spcAft>
              <a:defRPr kumimoji="1" b="1">
                <a:solidFill>
                  <a:schemeClr val="bg1"/>
                </a:solidFill>
                <a:latin typeface="Times New Roman" pitchFamily="18" charset="0"/>
                <a:ea typeface="新細明體" charset="-120"/>
              </a:defRPr>
            </a:lvl7pPr>
            <a:lvl8pPr marL="3429000" indent="-228600" eaLnBrk="0" fontAlgn="base" hangingPunct="0">
              <a:spcBef>
                <a:spcPct val="0"/>
              </a:spcBef>
              <a:spcAft>
                <a:spcPct val="0"/>
              </a:spcAft>
              <a:defRPr kumimoji="1" b="1">
                <a:solidFill>
                  <a:schemeClr val="bg1"/>
                </a:solidFill>
                <a:latin typeface="Times New Roman" pitchFamily="18" charset="0"/>
                <a:ea typeface="新細明體" charset="-120"/>
              </a:defRPr>
            </a:lvl8pPr>
            <a:lvl9pPr marL="3886200" indent="-228600" eaLnBrk="0" fontAlgn="base" hangingPunct="0">
              <a:spcBef>
                <a:spcPct val="0"/>
              </a:spcBef>
              <a:spcAft>
                <a:spcPct val="0"/>
              </a:spcAft>
              <a:defRPr kumimoji="1" b="1">
                <a:solidFill>
                  <a:schemeClr val="bg1"/>
                </a:solidFill>
                <a:latin typeface="Times New Roman" pitchFamily="18" charset="0"/>
                <a:ea typeface="新細明體" charset="-120"/>
              </a:defRPr>
            </a:lvl9pPr>
          </a:lstStyle>
          <a:p>
            <a:pPr eaLnBrk="1" hangingPunct="1">
              <a:defRPr/>
            </a:pPr>
            <a:r>
              <a:rPr lang="zh-TW" altLang="en-US" sz="2400" dirty="0" smtClean="0">
                <a:solidFill>
                  <a:srgbClr val="0D0D0D"/>
                </a:solidFill>
                <a:latin typeface="微軟正黑體" pitchFamily="34" charset="-120"/>
                <a:ea typeface="微軟正黑體" pitchFamily="34" charset="-120"/>
              </a:rPr>
              <a:t>電工機械下冊</a:t>
            </a:r>
          </a:p>
        </p:txBody>
      </p:sp>
      <p:sp>
        <p:nvSpPr>
          <p:cNvPr id="27" name="文字方塊 1"/>
          <p:cNvSpPr txBox="1">
            <a:spLocks noChangeArrowheads="1"/>
          </p:cNvSpPr>
          <p:nvPr/>
        </p:nvSpPr>
        <p:spPr bwMode="auto">
          <a:xfrm>
            <a:off x="4826000" y="144463"/>
            <a:ext cx="3036888" cy="274637"/>
          </a:xfrm>
          <a:prstGeom prst="rect">
            <a:avLst/>
          </a:prstGeom>
          <a:noFill/>
          <a:ln>
            <a:noFill/>
          </a:ln>
          <a:extLst/>
        </p:spPr>
        <p:txBody>
          <a:bodyPr>
            <a:spAutoFit/>
          </a:bodyPr>
          <a:lstStyle>
            <a:lvl1pPr eaLnBrk="0" hangingPunct="0">
              <a:defRPr kumimoji="1" b="1">
                <a:solidFill>
                  <a:schemeClr val="bg1"/>
                </a:solidFill>
                <a:latin typeface="Times New Roman" pitchFamily="18" charset="0"/>
                <a:ea typeface="新細明體" charset="-120"/>
              </a:defRPr>
            </a:lvl1pPr>
            <a:lvl2pPr marL="742950" indent="-285750" eaLnBrk="0" hangingPunct="0">
              <a:defRPr kumimoji="1" b="1">
                <a:solidFill>
                  <a:schemeClr val="bg1"/>
                </a:solidFill>
                <a:latin typeface="Times New Roman" pitchFamily="18" charset="0"/>
                <a:ea typeface="新細明體" charset="-120"/>
              </a:defRPr>
            </a:lvl2pPr>
            <a:lvl3pPr marL="1143000" indent="-228600" eaLnBrk="0" hangingPunct="0">
              <a:defRPr kumimoji="1" b="1">
                <a:solidFill>
                  <a:schemeClr val="bg1"/>
                </a:solidFill>
                <a:latin typeface="Times New Roman" pitchFamily="18" charset="0"/>
                <a:ea typeface="新細明體" charset="-120"/>
              </a:defRPr>
            </a:lvl3pPr>
            <a:lvl4pPr marL="1600200" indent="-228600" eaLnBrk="0" hangingPunct="0">
              <a:defRPr kumimoji="1" b="1">
                <a:solidFill>
                  <a:schemeClr val="bg1"/>
                </a:solidFill>
                <a:latin typeface="Times New Roman" pitchFamily="18" charset="0"/>
                <a:ea typeface="新細明體" charset="-120"/>
              </a:defRPr>
            </a:lvl4pPr>
            <a:lvl5pPr marL="2057400" indent="-228600" eaLnBrk="0" hangingPunct="0">
              <a:defRPr kumimoji="1" b="1">
                <a:solidFill>
                  <a:schemeClr val="bg1"/>
                </a:solidFill>
                <a:latin typeface="Times New Roman" pitchFamily="18" charset="0"/>
                <a:ea typeface="新細明體" charset="-120"/>
              </a:defRPr>
            </a:lvl5pPr>
            <a:lvl6pPr marL="2514600" indent="-228600" eaLnBrk="0" fontAlgn="base" hangingPunct="0">
              <a:spcBef>
                <a:spcPct val="0"/>
              </a:spcBef>
              <a:spcAft>
                <a:spcPct val="0"/>
              </a:spcAft>
              <a:defRPr kumimoji="1" b="1">
                <a:solidFill>
                  <a:schemeClr val="bg1"/>
                </a:solidFill>
                <a:latin typeface="Times New Roman" pitchFamily="18" charset="0"/>
                <a:ea typeface="新細明體" charset="-120"/>
              </a:defRPr>
            </a:lvl6pPr>
            <a:lvl7pPr marL="2971800" indent="-228600" eaLnBrk="0" fontAlgn="base" hangingPunct="0">
              <a:spcBef>
                <a:spcPct val="0"/>
              </a:spcBef>
              <a:spcAft>
                <a:spcPct val="0"/>
              </a:spcAft>
              <a:defRPr kumimoji="1" b="1">
                <a:solidFill>
                  <a:schemeClr val="bg1"/>
                </a:solidFill>
                <a:latin typeface="Times New Roman" pitchFamily="18" charset="0"/>
                <a:ea typeface="新細明體" charset="-120"/>
              </a:defRPr>
            </a:lvl7pPr>
            <a:lvl8pPr marL="3429000" indent="-228600" eaLnBrk="0" fontAlgn="base" hangingPunct="0">
              <a:spcBef>
                <a:spcPct val="0"/>
              </a:spcBef>
              <a:spcAft>
                <a:spcPct val="0"/>
              </a:spcAft>
              <a:defRPr kumimoji="1" b="1">
                <a:solidFill>
                  <a:schemeClr val="bg1"/>
                </a:solidFill>
                <a:latin typeface="Times New Roman" pitchFamily="18" charset="0"/>
                <a:ea typeface="新細明體" charset="-120"/>
              </a:defRPr>
            </a:lvl8pPr>
            <a:lvl9pPr marL="3886200" indent="-228600" eaLnBrk="0" fontAlgn="base" hangingPunct="0">
              <a:spcBef>
                <a:spcPct val="0"/>
              </a:spcBef>
              <a:spcAft>
                <a:spcPct val="0"/>
              </a:spcAft>
              <a:defRPr kumimoji="1" b="1">
                <a:solidFill>
                  <a:schemeClr val="bg1"/>
                </a:solidFill>
                <a:latin typeface="Times New Roman" pitchFamily="18" charset="0"/>
                <a:ea typeface="新細明體" charset="-120"/>
              </a:defRPr>
            </a:lvl9pPr>
          </a:lstStyle>
          <a:p>
            <a:pPr algn="r" eaLnBrk="1" hangingPunct="1">
              <a:defRPr/>
            </a:pPr>
            <a:r>
              <a:rPr lang="zh-TW" altLang="en-US" sz="1200" smtClean="0">
                <a:solidFill>
                  <a:schemeClr val="tx1"/>
                </a:solidFill>
                <a:ea typeface="微軟正黑體" pitchFamily="34" charset="-120"/>
              </a:rPr>
              <a:t>楊得明、陳伯爵編著</a:t>
            </a:r>
          </a:p>
        </p:txBody>
      </p:sp>
      <p:sp>
        <p:nvSpPr>
          <p:cNvPr id="16" name="Rectangle 87">
            <a:hlinkClick r:id="rId19" action="ppaction://hlinksldjump"/>
          </p:cNvPr>
          <p:cNvSpPr>
            <a:spLocks noChangeArrowheads="1"/>
          </p:cNvSpPr>
          <p:nvPr userDrawn="1"/>
        </p:nvSpPr>
        <p:spPr bwMode="auto">
          <a:xfrm>
            <a:off x="8534400" y="2133600"/>
            <a:ext cx="609600" cy="215900"/>
          </a:xfrm>
          <a:prstGeom prst="rect">
            <a:avLst/>
          </a:prstGeom>
          <a:gradFill rotWithShape="1">
            <a:gsLst>
              <a:gs pos="0">
                <a:srgbClr val="9CB86E"/>
              </a:gs>
              <a:gs pos="16701">
                <a:srgbClr val="85AB5F"/>
              </a:gs>
              <a:gs pos="100000">
                <a:srgbClr val="156B13"/>
              </a:gs>
            </a:gsLst>
            <a:lin ang="5400000"/>
          </a:gradFill>
          <a:ln>
            <a:noFill/>
          </a:ln>
          <a:extLst/>
        </p:spPr>
        <p:txBody>
          <a:bodyPr wrap="none" anchor="ctr"/>
          <a:lstStyle>
            <a:lvl1pPr eaLnBrk="0" hangingPunct="0">
              <a:defRPr kumimoji="1" b="1">
                <a:solidFill>
                  <a:schemeClr val="bg1"/>
                </a:solidFill>
                <a:latin typeface="Times New Roman" pitchFamily="18" charset="0"/>
                <a:ea typeface="新細明體" charset="-120"/>
              </a:defRPr>
            </a:lvl1pPr>
            <a:lvl2pPr marL="742950" indent="-285750" eaLnBrk="0" hangingPunct="0">
              <a:defRPr kumimoji="1" b="1">
                <a:solidFill>
                  <a:schemeClr val="bg1"/>
                </a:solidFill>
                <a:latin typeface="Times New Roman" pitchFamily="18" charset="0"/>
                <a:ea typeface="新細明體" charset="-120"/>
              </a:defRPr>
            </a:lvl2pPr>
            <a:lvl3pPr marL="1143000" indent="-228600" eaLnBrk="0" hangingPunct="0">
              <a:defRPr kumimoji="1" b="1">
                <a:solidFill>
                  <a:schemeClr val="bg1"/>
                </a:solidFill>
                <a:latin typeface="Times New Roman" pitchFamily="18" charset="0"/>
                <a:ea typeface="新細明體" charset="-120"/>
              </a:defRPr>
            </a:lvl3pPr>
            <a:lvl4pPr marL="1600200" indent="-228600" eaLnBrk="0" hangingPunct="0">
              <a:defRPr kumimoji="1" b="1">
                <a:solidFill>
                  <a:schemeClr val="bg1"/>
                </a:solidFill>
                <a:latin typeface="Times New Roman" pitchFamily="18" charset="0"/>
                <a:ea typeface="新細明體" charset="-120"/>
              </a:defRPr>
            </a:lvl4pPr>
            <a:lvl5pPr marL="2057400" indent="-228600" eaLnBrk="0" hangingPunct="0">
              <a:defRPr kumimoji="1" b="1">
                <a:solidFill>
                  <a:schemeClr val="bg1"/>
                </a:solidFill>
                <a:latin typeface="Times New Roman" pitchFamily="18" charset="0"/>
                <a:ea typeface="新細明體" charset="-120"/>
              </a:defRPr>
            </a:lvl5pPr>
            <a:lvl6pPr marL="2514600" indent="-228600" eaLnBrk="0" fontAlgn="base" hangingPunct="0">
              <a:spcBef>
                <a:spcPct val="0"/>
              </a:spcBef>
              <a:spcAft>
                <a:spcPct val="0"/>
              </a:spcAft>
              <a:defRPr kumimoji="1" b="1">
                <a:solidFill>
                  <a:schemeClr val="bg1"/>
                </a:solidFill>
                <a:latin typeface="Times New Roman" pitchFamily="18" charset="0"/>
                <a:ea typeface="新細明體" charset="-120"/>
              </a:defRPr>
            </a:lvl6pPr>
            <a:lvl7pPr marL="2971800" indent="-228600" eaLnBrk="0" fontAlgn="base" hangingPunct="0">
              <a:spcBef>
                <a:spcPct val="0"/>
              </a:spcBef>
              <a:spcAft>
                <a:spcPct val="0"/>
              </a:spcAft>
              <a:defRPr kumimoji="1" b="1">
                <a:solidFill>
                  <a:schemeClr val="bg1"/>
                </a:solidFill>
                <a:latin typeface="Times New Roman" pitchFamily="18" charset="0"/>
                <a:ea typeface="新細明體" charset="-120"/>
              </a:defRPr>
            </a:lvl7pPr>
            <a:lvl8pPr marL="3429000" indent="-228600" eaLnBrk="0" fontAlgn="base" hangingPunct="0">
              <a:spcBef>
                <a:spcPct val="0"/>
              </a:spcBef>
              <a:spcAft>
                <a:spcPct val="0"/>
              </a:spcAft>
              <a:defRPr kumimoji="1" b="1">
                <a:solidFill>
                  <a:schemeClr val="bg1"/>
                </a:solidFill>
                <a:latin typeface="Times New Roman" pitchFamily="18" charset="0"/>
                <a:ea typeface="新細明體" charset="-120"/>
              </a:defRPr>
            </a:lvl8pPr>
            <a:lvl9pPr marL="3886200" indent="-228600" eaLnBrk="0" fontAlgn="base" hangingPunct="0">
              <a:spcBef>
                <a:spcPct val="0"/>
              </a:spcBef>
              <a:spcAft>
                <a:spcPct val="0"/>
              </a:spcAft>
              <a:defRPr kumimoji="1" b="1">
                <a:solidFill>
                  <a:schemeClr val="bg1"/>
                </a:solidFill>
                <a:latin typeface="Times New Roman" pitchFamily="18" charset="0"/>
                <a:ea typeface="新細明體" charset="-120"/>
              </a:defRPr>
            </a:lvl9pPr>
          </a:lstStyle>
          <a:p>
            <a:pPr eaLnBrk="1" hangingPunct="1">
              <a:defRPr/>
            </a:pPr>
            <a:r>
              <a:rPr lang="en-US" altLang="zh-TW" sz="1400" dirty="0" smtClean="0">
                <a:latin typeface="Arial" charset="0"/>
                <a:ea typeface="文鼎黑體B" pitchFamily="34" charset="-120"/>
              </a:rPr>
              <a:t>7-3</a:t>
            </a:r>
          </a:p>
        </p:txBody>
      </p:sp>
      <p:sp>
        <p:nvSpPr>
          <p:cNvPr id="17" name="Rectangle 86">
            <a:hlinkClick r:id="rId20" action="ppaction://hlinksldjump"/>
          </p:cNvPr>
          <p:cNvSpPr>
            <a:spLocks noChangeArrowheads="1"/>
          </p:cNvSpPr>
          <p:nvPr userDrawn="1"/>
        </p:nvSpPr>
        <p:spPr bwMode="auto">
          <a:xfrm>
            <a:off x="8534400" y="1844675"/>
            <a:ext cx="609600" cy="215900"/>
          </a:xfrm>
          <a:prstGeom prst="rect">
            <a:avLst/>
          </a:prstGeom>
          <a:gradFill rotWithShape="1">
            <a:gsLst>
              <a:gs pos="0">
                <a:srgbClr val="F4C99A"/>
              </a:gs>
              <a:gs pos="16701">
                <a:srgbClr val="F8C9A2"/>
              </a:gs>
              <a:gs pos="100000">
                <a:srgbClr val="E28508"/>
              </a:gs>
            </a:gsLst>
            <a:lin ang="5400000"/>
          </a:gradFill>
          <a:ln>
            <a:noFill/>
          </a:ln>
          <a:extLst/>
        </p:spPr>
        <p:txBody>
          <a:bodyPr wrap="none" anchor="ctr"/>
          <a:lstStyle/>
          <a:p>
            <a:pPr lvl="0" eaLnBrk="1" hangingPunct="1"/>
            <a:r>
              <a:rPr lang="en-US" altLang="zh-TW" sz="1400" dirty="0" smtClean="0">
                <a:latin typeface="Arial" charset="0"/>
                <a:ea typeface="文鼎黑體B" pitchFamily="34" charset="-120"/>
              </a:rPr>
              <a:t>7-2</a:t>
            </a:r>
          </a:p>
        </p:txBody>
      </p:sp>
      <p:sp>
        <p:nvSpPr>
          <p:cNvPr id="21" name="Rectangle 86">
            <a:hlinkClick r:id="rId21" action="ppaction://hlinksldjump"/>
          </p:cNvPr>
          <p:cNvSpPr>
            <a:spLocks noChangeArrowheads="1"/>
          </p:cNvSpPr>
          <p:nvPr userDrawn="1"/>
        </p:nvSpPr>
        <p:spPr bwMode="auto">
          <a:xfrm>
            <a:off x="8534400" y="1557338"/>
            <a:ext cx="609600" cy="215900"/>
          </a:xfrm>
          <a:prstGeom prst="rect">
            <a:avLst/>
          </a:prstGeom>
          <a:gradFill rotWithShape="1">
            <a:gsLst>
              <a:gs pos="0">
                <a:srgbClr val="9CB86E"/>
              </a:gs>
              <a:gs pos="16701">
                <a:srgbClr val="85AB5F"/>
              </a:gs>
              <a:gs pos="100000">
                <a:srgbClr val="156B13"/>
              </a:gs>
            </a:gsLst>
            <a:lin ang="5400000"/>
          </a:gradFill>
          <a:ln>
            <a:noFill/>
          </a:ln>
          <a:extLst/>
        </p:spPr>
        <p:txBody>
          <a:bodyPr wrap="none" anchor="ctr"/>
          <a:lstStyle/>
          <a:p>
            <a:pPr lvl="0" eaLnBrk="1" hangingPunct="1"/>
            <a:r>
              <a:rPr lang="en-US" altLang="zh-TW" sz="1400" dirty="0" smtClean="0">
                <a:latin typeface="Arial" charset="0"/>
                <a:ea typeface="文鼎黑體B" pitchFamily="34" charset="-120"/>
              </a:rPr>
              <a:t>7-1</a:t>
            </a:r>
          </a:p>
        </p:txBody>
      </p:sp>
      <p:sp>
        <p:nvSpPr>
          <p:cNvPr id="22" name="Rectangle 86">
            <a:hlinkClick r:id="rId22" action="ppaction://hlinksldjump"/>
          </p:cNvPr>
          <p:cNvSpPr>
            <a:spLocks noChangeArrowheads="1"/>
          </p:cNvSpPr>
          <p:nvPr userDrawn="1"/>
        </p:nvSpPr>
        <p:spPr bwMode="auto">
          <a:xfrm>
            <a:off x="8534400" y="2420938"/>
            <a:ext cx="609600" cy="215900"/>
          </a:xfrm>
          <a:prstGeom prst="rect">
            <a:avLst/>
          </a:prstGeom>
          <a:gradFill rotWithShape="1">
            <a:gsLst>
              <a:gs pos="0">
                <a:srgbClr val="9CB86E"/>
              </a:gs>
              <a:gs pos="16701">
                <a:srgbClr val="85AB5F"/>
              </a:gs>
              <a:gs pos="100000">
                <a:srgbClr val="156B13"/>
              </a:gs>
            </a:gsLst>
            <a:lin ang="5400000"/>
          </a:gradFill>
          <a:ln>
            <a:noFill/>
          </a:ln>
          <a:effectLst/>
          <a:extLst/>
        </p:spPr>
        <p:txBody>
          <a:bodyPr wrap="none" anchor="ctr"/>
          <a:lstStyle>
            <a:lvl1pPr eaLnBrk="0" hangingPunct="0">
              <a:defRPr kumimoji="1" b="1">
                <a:solidFill>
                  <a:schemeClr val="bg1"/>
                </a:solidFill>
                <a:latin typeface="Times New Roman" pitchFamily="18" charset="0"/>
                <a:ea typeface="新細明體" charset="-120"/>
              </a:defRPr>
            </a:lvl1pPr>
            <a:lvl2pPr marL="742950" indent="-285750" eaLnBrk="0" hangingPunct="0">
              <a:defRPr kumimoji="1" b="1">
                <a:solidFill>
                  <a:schemeClr val="bg1"/>
                </a:solidFill>
                <a:latin typeface="Times New Roman" pitchFamily="18" charset="0"/>
                <a:ea typeface="新細明體" charset="-120"/>
              </a:defRPr>
            </a:lvl2pPr>
            <a:lvl3pPr marL="1143000" indent="-228600" eaLnBrk="0" hangingPunct="0">
              <a:defRPr kumimoji="1" b="1">
                <a:solidFill>
                  <a:schemeClr val="bg1"/>
                </a:solidFill>
                <a:latin typeface="Times New Roman" pitchFamily="18" charset="0"/>
                <a:ea typeface="新細明體" charset="-120"/>
              </a:defRPr>
            </a:lvl3pPr>
            <a:lvl4pPr marL="1600200" indent="-228600" eaLnBrk="0" hangingPunct="0">
              <a:defRPr kumimoji="1" b="1">
                <a:solidFill>
                  <a:schemeClr val="bg1"/>
                </a:solidFill>
                <a:latin typeface="Times New Roman" pitchFamily="18" charset="0"/>
                <a:ea typeface="新細明體" charset="-120"/>
              </a:defRPr>
            </a:lvl4pPr>
            <a:lvl5pPr marL="2057400" indent="-228600" eaLnBrk="0" hangingPunct="0">
              <a:defRPr kumimoji="1" b="1">
                <a:solidFill>
                  <a:schemeClr val="bg1"/>
                </a:solidFill>
                <a:latin typeface="Times New Roman" pitchFamily="18" charset="0"/>
                <a:ea typeface="新細明體" charset="-120"/>
              </a:defRPr>
            </a:lvl5pPr>
            <a:lvl6pPr marL="2514600" indent="-228600" eaLnBrk="0" fontAlgn="base" hangingPunct="0">
              <a:spcBef>
                <a:spcPct val="0"/>
              </a:spcBef>
              <a:spcAft>
                <a:spcPct val="0"/>
              </a:spcAft>
              <a:defRPr kumimoji="1" b="1">
                <a:solidFill>
                  <a:schemeClr val="bg1"/>
                </a:solidFill>
                <a:latin typeface="Times New Roman" pitchFamily="18" charset="0"/>
                <a:ea typeface="新細明體" charset="-120"/>
              </a:defRPr>
            </a:lvl6pPr>
            <a:lvl7pPr marL="2971800" indent="-228600" eaLnBrk="0" fontAlgn="base" hangingPunct="0">
              <a:spcBef>
                <a:spcPct val="0"/>
              </a:spcBef>
              <a:spcAft>
                <a:spcPct val="0"/>
              </a:spcAft>
              <a:defRPr kumimoji="1" b="1">
                <a:solidFill>
                  <a:schemeClr val="bg1"/>
                </a:solidFill>
                <a:latin typeface="Times New Roman" pitchFamily="18" charset="0"/>
                <a:ea typeface="新細明體" charset="-120"/>
              </a:defRPr>
            </a:lvl7pPr>
            <a:lvl8pPr marL="3429000" indent="-228600" eaLnBrk="0" fontAlgn="base" hangingPunct="0">
              <a:spcBef>
                <a:spcPct val="0"/>
              </a:spcBef>
              <a:spcAft>
                <a:spcPct val="0"/>
              </a:spcAft>
              <a:defRPr kumimoji="1" b="1">
                <a:solidFill>
                  <a:schemeClr val="bg1"/>
                </a:solidFill>
                <a:latin typeface="Times New Roman" pitchFamily="18" charset="0"/>
                <a:ea typeface="新細明體" charset="-120"/>
              </a:defRPr>
            </a:lvl8pPr>
            <a:lvl9pPr marL="3886200" indent="-228600" eaLnBrk="0" fontAlgn="base" hangingPunct="0">
              <a:spcBef>
                <a:spcPct val="0"/>
              </a:spcBef>
              <a:spcAft>
                <a:spcPct val="0"/>
              </a:spcAft>
              <a:defRPr kumimoji="1" b="1">
                <a:solidFill>
                  <a:schemeClr val="bg1"/>
                </a:solidFill>
                <a:latin typeface="Times New Roman" pitchFamily="18" charset="0"/>
                <a:ea typeface="新細明體" charset="-120"/>
              </a:defRPr>
            </a:lvl9pPr>
          </a:lstStyle>
          <a:p>
            <a:pPr eaLnBrk="1" hangingPunct="1">
              <a:defRPr/>
            </a:pPr>
            <a:r>
              <a:rPr lang="en-US" altLang="zh-TW" sz="1400" dirty="0" smtClean="0">
                <a:latin typeface="Arial" charset="0"/>
                <a:ea typeface="文鼎黑體B" pitchFamily="34" charset="-120"/>
              </a:rPr>
              <a:t>7-4</a:t>
            </a:r>
          </a:p>
        </p:txBody>
      </p:sp>
    </p:spTree>
  </p:cSld>
  <p:clrMap bg1="lt1" tx1="dk1" bg2="lt2" tx2="dk2" accent1="accent1" accent2="accent2" accent3="accent3" accent4="accent4" accent5="accent5" accent6="accent6" hlink="hlink" folHlink="folHlink"/>
  <p:sldLayoutIdLst>
    <p:sldLayoutId id="2147485178" r:id="rId1"/>
    <p:sldLayoutId id="2147485179" r:id="rId2"/>
    <p:sldLayoutId id="2147485180" r:id="rId3"/>
    <p:sldLayoutId id="2147485181" r:id="rId4"/>
    <p:sldLayoutId id="2147485182" r:id="rId5"/>
    <p:sldLayoutId id="2147485183" r:id="rId6"/>
    <p:sldLayoutId id="2147485184" r:id="rId7"/>
    <p:sldLayoutId id="2147485185" r:id="rId8"/>
    <p:sldLayoutId id="2147485186" r:id="rId9"/>
    <p:sldLayoutId id="2147485187" r:id="rId10"/>
    <p:sldLayoutId id="2147485188" r:id="rId11"/>
  </p:sldLayoutIdLst>
  <p:transition>
    <p:wipe/>
  </p:transition>
  <p:timing>
    <p:tnLst>
      <p:par>
        <p:cTn id="1" dur="indefinite" restart="never" nodeType="tmRoot"/>
      </p:par>
    </p:tnLst>
  </p:timing>
  <p:txStyles>
    <p:titleStyle>
      <a:lvl1pPr algn="l" rtl="0" eaLnBrk="0" fontAlgn="base" hangingPunct="0">
        <a:spcBef>
          <a:spcPct val="0"/>
        </a:spcBef>
        <a:spcAft>
          <a:spcPct val="0"/>
        </a:spcAft>
        <a:defRPr kumimoji="1" lang="zh-TW" altLang="en-US" sz="3600" b="1" dirty="0">
          <a:solidFill>
            <a:srgbClr val="336699"/>
          </a:solidFill>
          <a:latin typeface="Arial" pitchFamily="34" charset="0"/>
          <a:ea typeface="微軟正黑體" pitchFamily="34" charset="-120"/>
          <a:cs typeface="+mj-cs"/>
        </a:defRPr>
      </a:lvl1pPr>
      <a:lvl2pPr algn="l" rtl="0" eaLnBrk="0" fontAlgn="base" hangingPunct="0">
        <a:spcBef>
          <a:spcPct val="0"/>
        </a:spcBef>
        <a:spcAft>
          <a:spcPct val="0"/>
        </a:spcAft>
        <a:defRPr kumimoji="1" sz="3600" b="1">
          <a:solidFill>
            <a:srgbClr val="336699"/>
          </a:solidFill>
          <a:latin typeface="Arial" charset="0"/>
          <a:ea typeface="微軟正黑體" pitchFamily="34" charset="-120"/>
        </a:defRPr>
      </a:lvl2pPr>
      <a:lvl3pPr algn="l" rtl="0" eaLnBrk="0" fontAlgn="base" hangingPunct="0">
        <a:spcBef>
          <a:spcPct val="0"/>
        </a:spcBef>
        <a:spcAft>
          <a:spcPct val="0"/>
        </a:spcAft>
        <a:defRPr kumimoji="1" sz="3600" b="1">
          <a:solidFill>
            <a:srgbClr val="336699"/>
          </a:solidFill>
          <a:latin typeface="Arial" charset="0"/>
          <a:ea typeface="微軟正黑體" pitchFamily="34" charset="-120"/>
        </a:defRPr>
      </a:lvl3pPr>
      <a:lvl4pPr algn="l" rtl="0" eaLnBrk="0" fontAlgn="base" hangingPunct="0">
        <a:spcBef>
          <a:spcPct val="0"/>
        </a:spcBef>
        <a:spcAft>
          <a:spcPct val="0"/>
        </a:spcAft>
        <a:defRPr kumimoji="1" sz="3600" b="1">
          <a:solidFill>
            <a:srgbClr val="336699"/>
          </a:solidFill>
          <a:latin typeface="Arial" charset="0"/>
          <a:ea typeface="微軟正黑體" pitchFamily="34" charset="-120"/>
        </a:defRPr>
      </a:lvl4pPr>
      <a:lvl5pPr algn="l" rtl="0" eaLnBrk="0" fontAlgn="base" hangingPunct="0">
        <a:spcBef>
          <a:spcPct val="0"/>
        </a:spcBef>
        <a:spcAft>
          <a:spcPct val="0"/>
        </a:spcAft>
        <a:defRPr kumimoji="1" sz="3600" b="1">
          <a:solidFill>
            <a:srgbClr val="336699"/>
          </a:solidFill>
          <a:latin typeface="Arial" charset="0"/>
          <a:ea typeface="微軟正黑體" pitchFamily="34" charset="-120"/>
        </a:defRPr>
      </a:lvl5pPr>
      <a:lvl6pPr marL="457200" algn="l" rtl="0" fontAlgn="base">
        <a:spcBef>
          <a:spcPct val="0"/>
        </a:spcBef>
        <a:spcAft>
          <a:spcPct val="0"/>
        </a:spcAft>
        <a:defRPr kumimoji="1" sz="3600" b="1">
          <a:solidFill>
            <a:srgbClr val="336699"/>
          </a:solidFill>
          <a:latin typeface="Arial" charset="0"/>
          <a:ea typeface="新細明體" pitchFamily="18" charset="-120"/>
        </a:defRPr>
      </a:lvl6pPr>
      <a:lvl7pPr marL="914400" algn="l" rtl="0" fontAlgn="base">
        <a:spcBef>
          <a:spcPct val="0"/>
        </a:spcBef>
        <a:spcAft>
          <a:spcPct val="0"/>
        </a:spcAft>
        <a:defRPr kumimoji="1" sz="3600" b="1">
          <a:solidFill>
            <a:srgbClr val="336699"/>
          </a:solidFill>
          <a:latin typeface="Arial" charset="0"/>
          <a:ea typeface="新細明體" pitchFamily="18" charset="-120"/>
        </a:defRPr>
      </a:lvl7pPr>
      <a:lvl8pPr marL="1371600" algn="l" rtl="0" fontAlgn="base">
        <a:spcBef>
          <a:spcPct val="0"/>
        </a:spcBef>
        <a:spcAft>
          <a:spcPct val="0"/>
        </a:spcAft>
        <a:defRPr kumimoji="1" sz="3600" b="1">
          <a:solidFill>
            <a:srgbClr val="336699"/>
          </a:solidFill>
          <a:latin typeface="Arial" charset="0"/>
          <a:ea typeface="新細明體" pitchFamily="18" charset="-120"/>
        </a:defRPr>
      </a:lvl8pPr>
      <a:lvl9pPr marL="1828800" algn="l" rtl="0" fontAlgn="base">
        <a:spcBef>
          <a:spcPct val="0"/>
        </a:spcBef>
        <a:spcAft>
          <a:spcPct val="0"/>
        </a:spcAft>
        <a:defRPr kumimoji="1" sz="3600" b="1">
          <a:solidFill>
            <a:srgbClr val="336699"/>
          </a:solidFill>
          <a:latin typeface="Arial" charset="0"/>
          <a:ea typeface="新細明體" pitchFamily="18" charset="-120"/>
        </a:defRPr>
      </a:lvl9pPr>
    </p:titleStyle>
    <p:bodyStyle>
      <a:lvl1pPr marL="895350" indent="-895350" algn="l" rtl="0" eaLnBrk="0" fontAlgn="base" hangingPunct="0">
        <a:spcBef>
          <a:spcPct val="20000"/>
        </a:spcBef>
        <a:spcAft>
          <a:spcPct val="0"/>
        </a:spcAft>
        <a:buChar char="•"/>
        <a:defRPr kumimoji="1" lang="zh-TW" altLang="en-US" sz="2800" b="0" smtClean="0">
          <a:solidFill>
            <a:schemeClr val="tx1"/>
          </a:solidFill>
          <a:latin typeface="Times New Roman" pitchFamily="18" charset="0"/>
          <a:ea typeface="標楷體" pitchFamily="65" charset="-120"/>
          <a:cs typeface="+mn-cs"/>
        </a:defRPr>
      </a:lvl1pPr>
      <a:lvl2pPr marL="1588" indent="712788" algn="l" rtl="0" eaLnBrk="0" fontAlgn="base" hangingPunct="0">
        <a:lnSpc>
          <a:spcPct val="110000"/>
        </a:lnSpc>
        <a:spcBef>
          <a:spcPct val="20000"/>
        </a:spcBef>
        <a:spcAft>
          <a:spcPct val="0"/>
        </a:spcAft>
        <a:buChar char="–"/>
        <a:defRPr kumimoji="1" lang="en-US" altLang="zh-TW" sz="2800" smtClean="0">
          <a:solidFill>
            <a:schemeClr val="tx1"/>
          </a:solidFill>
          <a:latin typeface="Times New Roman" pitchFamily="18" charset="0"/>
          <a:ea typeface="標楷體" pitchFamily="65" charset="-120"/>
        </a:defRPr>
      </a:lvl2pPr>
      <a:lvl3pPr marL="1143000" indent="-1139825" algn="l" rtl="0" eaLnBrk="0" fontAlgn="base" hangingPunct="0">
        <a:spcBef>
          <a:spcPct val="20000"/>
        </a:spcBef>
        <a:spcAft>
          <a:spcPct val="0"/>
        </a:spcAft>
        <a:buChar char="•"/>
        <a:defRPr kumimoji="1" lang="en-US" altLang="zh-TW" sz="2800" smtClean="0">
          <a:solidFill>
            <a:schemeClr val="tx1"/>
          </a:solidFill>
          <a:latin typeface="Times New Roman" pitchFamily="18" charset="0"/>
          <a:ea typeface="標楷體" pitchFamily="65" charset="-120"/>
        </a:defRPr>
      </a:lvl3pPr>
      <a:lvl4pPr marL="266700" indent="-266700" algn="l" rtl="0" eaLnBrk="0" fontAlgn="base" hangingPunct="0">
        <a:spcBef>
          <a:spcPct val="20000"/>
        </a:spcBef>
        <a:spcAft>
          <a:spcPct val="0"/>
        </a:spcAft>
        <a:buChar char="–"/>
        <a:defRPr kumimoji="1" lang="en-US" altLang="zh-TW" sz="2800" smtClean="0">
          <a:solidFill>
            <a:schemeClr val="tx1"/>
          </a:solidFill>
          <a:latin typeface="Times New Roman" pitchFamily="18" charset="0"/>
          <a:ea typeface="標楷體" pitchFamily="65" charset="-120"/>
        </a:defRPr>
      </a:lvl4pPr>
      <a:lvl5pPr marL="395288" indent="-395288" algn="l" rtl="0" eaLnBrk="0" fontAlgn="base" hangingPunct="0">
        <a:spcBef>
          <a:spcPct val="20000"/>
        </a:spcBef>
        <a:spcAft>
          <a:spcPct val="0"/>
        </a:spcAft>
        <a:buChar char="»"/>
        <a:defRPr kumimoji="1" lang="zh-TW" altLang="en-US" sz="2800" smtClean="0">
          <a:solidFill>
            <a:schemeClr val="tx1"/>
          </a:solidFill>
          <a:latin typeface="Times New Roman" pitchFamily="18" charset="0"/>
          <a:ea typeface="標楷體" pitchFamily="65" charset="-120"/>
        </a:defRPr>
      </a:lvl5pPr>
      <a:lvl6pPr marL="852488" indent="-395288" algn="l" rtl="0" fontAlgn="base">
        <a:spcBef>
          <a:spcPct val="20000"/>
        </a:spcBef>
        <a:spcAft>
          <a:spcPct val="0"/>
        </a:spcAft>
        <a:buChar char="»"/>
        <a:defRPr kumimoji="1" sz="2800">
          <a:solidFill>
            <a:schemeClr val="tx1"/>
          </a:solidFill>
          <a:latin typeface="+mn-lt"/>
          <a:ea typeface="+mn-ea"/>
        </a:defRPr>
      </a:lvl6pPr>
      <a:lvl7pPr marL="1309688" indent="-395288" algn="l" rtl="0" fontAlgn="base">
        <a:spcBef>
          <a:spcPct val="20000"/>
        </a:spcBef>
        <a:spcAft>
          <a:spcPct val="0"/>
        </a:spcAft>
        <a:buChar char="»"/>
        <a:defRPr kumimoji="1" sz="2800">
          <a:solidFill>
            <a:schemeClr val="tx1"/>
          </a:solidFill>
          <a:latin typeface="+mn-lt"/>
          <a:ea typeface="+mn-ea"/>
        </a:defRPr>
      </a:lvl7pPr>
      <a:lvl8pPr marL="1766888" indent="-395288" algn="l" rtl="0" fontAlgn="base">
        <a:spcBef>
          <a:spcPct val="20000"/>
        </a:spcBef>
        <a:spcAft>
          <a:spcPct val="0"/>
        </a:spcAft>
        <a:buChar char="»"/>
        <a:defRPr kumimoji="1" sz="2800">
          <a:solidFill>
            <a:schemeClr val="tx1"/>
          </a:solidFill>
          <a:latin typeface="+mn-lt"/>
          <a:ea typeface="+mn-ea"/>
        </a:defRPr>
      </a:lvl8pPr>
      <a:lvl9pPr marL="2224088" indent="-395288" algn="l" rtl="0" fontAlgn="base">
        <a:spcBef>
          <a:spcPct val="20000"/>
        </a:spcBef>
        <a:spcAft>
          <a:spcPct val="0"/>
        </a:spcAft>
        <a:buChar char="»"/>
        <a:defRPr kumimoji="1" sz="2800">
          <a:solidFill>
            <a:schemeClr val="tx1"/>
          </a:solidFill>
          <a:latin typeface="+mn-lt"/>
          <a:ea typeface="+mn-ea"/>
        </a:defRPr>
      </a:lvl9pPr>
    </p:bodyStyle>
    <p:other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bwMode="auto">
          <a:xfrm>
            <a:off x="323850" y="671661"/>
            <a:ext cx="8135938" cy="720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zh-TW" altLang="en-US" smtClean="0"/>
              <a:t>按一下以編輯母片標題樣式</a:t>
            </a:r>
          </a:p>
        </p:txBody>
      </p:sp>
      <p:sp>
        <p:nvSpPr>
          <p:cNvPr id="14339" name="Rectangle 3"/>
          <p:cNvSpPr>
            <a:spLocks noGrp="1" noChangeArrowheads="1"/>
          </p:cNvSpPr>
          <p:nvPr>
            <p:ph type="body" idx="1"/>
          </p:nvPr>
        </p:nvSpPr>
        <p:spPr bwMode="auto">
          <a:xfrm>
            <a:off x="323850" y="1413023"/>
            <a:ext cx="8135938" cy="5040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lvl="0" indent="0">
              <a:buNone/>
            </a:pPr>
            <a:r>
              <a:rPr lang="en-US" altLang="zh-TW" dirty="0" smtClean="0"/>
              <a:t>1-1-1</a:t>
            </a:r>
            <a:r>
              <a:rPr lang="zh-TW" altLang="en-US" dirty="0" smtClean="0"/>
              <a:t>第一層第一層第一層第一層第一層第一層第一層</a:t>
            </a:r>
          </a:p>
          <a:p>
            <a:pPr lvl="1"/>
            <a:r>
              <a:rPr lang="zh-TW" altLang="en-US" dirty="0" smtClean="0"/>
              <a:t>第二層內文第二層內文第二層內文第二層內文第二層內文第二層內文</a:t>
            </a:r>
            <a:endParaRPr lang="en-US" altLang="zh-TW" dirty="0" smtClean="0"/>
          </a:p>
          <a:p>
            <a:pPr lvl="2"/>
            <a:r>
              <a:rPr lang="zh-TW" altLang="en-US" dirty="0" smtClean="0"/>
              <a:t>第三層「解」藍色粗體第三層「解」藍色粗體第三層「解」藍色粗體</a:t>
            </a:r>
            <a:endParaRPr lang="en-US" altLang="zh-TW" dirty="0" smtClean="0"/>
          </a:p>
          <a:p>
            <a:pPr lvl="3"/>
            <a:r>
              <a:rPr lang="en-US" altLang="zh-TW" dirty="0" smtClean="0"/>
              <a:t>1.</a:t>
            </a:r>
            <a:r>
              <a:rPr lang="zh-TW" altLang="en-US" dirty="0" smtClean="0"/>
              <a:t>第四層第四層第四層第四層第四層第四層第四層第四層</a:t>
            </a:r>
            <a:endParaRPr lang="en-US" altLang="zh-TW" dirty="0" smtClean="0"/>
          </a:p>
          <a:p>
            <a:pPr lvl="4"/>
            <a:r>
              <a:rPr lang="en-US" altLang="zh-TW" dirty="0" smtClean="0"/>
              <a:t>(1)</a:t>
            </a:r>
            <a:r>
              <a:rPr lang="zh-TW" altLang="en-US" dirty="0" smtClean="0"/>
              <a:t>第五層第五層第五層第五層第五層第五層第五層第五層</a:t>
            </a:r>
          </a:p>
        </p:txBody>
      </p:sp>
      <p:sp>
        <p:nvSpPr>
          <p:cNvPr id="1030" name="Text Box 79"/>
          <p:cNvSpPr txBox="1">
            <a:spLocks noChangeArrowheads="1"/>
          </p:cNvSpPr>
          <p:nvPr/>
        </p:nvSpPr>
        <p:spPr bwMode="auto">
          <a:xfrm>
            <a:off x="4221163" y="6527800"/>
            <a:ext cx="666750" cy="274638"/>
          </a:xfrm>
          <a:prstGeom prst="rect">
            <a:avLst/>
          </a:prstGeom>
          <a:noFill/>
          <a:ln>
            <a:noFill/>
          </a:ln>
          <a:effectLst/>
          <a:extLst/>
        </p:spPr>
        <p:txBody>
          <a:bodyPr wrap="none">
            <a:spAutoFit/>
          </a:bodyPr>
          <a:lstStyle>
            <a:lvl1pPr eaLnBrk="0" hangingPunct="0">
              <a:defRPr kumimoji="1" b="1">
                <a:solidFill>
                  <a:schemeClr val="bg1"/>
                </a:solidFill>
                <a:latin typeface="Times New Roman" pitchFamily="18" charset="0"/>
                <a:ea typeface="標楷體" pitchFamily="65" charset="-120"/>
              </a:defRPr>
            </a:lvl1pPr>
            <a:lvl2pPr marL="742950" indent="-285750" eaLnBrk="0" hangingPunct="0">
              <a:defRPr kumimoji="1" b="1">
                <a:solidFill>
                  <a:schemeClr val="bg1"/>
                </a:solidFill>
                <a:latin typeface="Times New Roman" pitchFamily="18" charset="0"/>
                <a:ea typeface="標楷體" pitchFamily="65" charset="-120"/>
              </a:defRPr>
            </a:lvl2pPr>
            <a:lvl3pPr marL="1143000" indent="-228600" eaLnBrk="0" hangingPunct="0">
              <a:defRPr kumimoji="1" b="1">
                <a:solidFill>
                  <a:schemeClr val="bg1"/>
                </a:solidFill>
                <a:latin typeface="Times New Roman" pitchFamily="18" charset="0"/>
                <a:ea typeface="標楷體" pitchFamily="65" charset="-120"/>
              </a:defRPr>
            </a:lvl3pPr>
            <a:lvl4pPr marL="1600200" indent="-228600" eaLnBrk="0" hangingPunct="0">
              <a:defRPr kumimoji="1" b="1">
                <a:solidFill>
                  <a:schemeClr val="bg1"/>
                </a:solidFill>
                <a:latin typeface="Times New Roman" pitchFamily="18" charset="0"/>
                <a:ea typeface="標楷體" pitchFamily="65" charset="-120"/>
              </a:defRPr>
            </a:lvl4pPr>
            <a:lvl5pPr marL="2057400" indent="-228600" eaLnBrk="0" hangingPunct="0">
              <a:defRPr kumimoji="1" b="1">
                <a:solidFill>
                  <a:schemeClr val="bg1"/>
                </a:solidFill>
                <a:latin typeface="Times New Roman" pitchFamily="18" charset="0"/>
                <a:ea typeface="標楷體" pitchFamily="65" charset="-120"/>
              </a:defRPr>
            </a:lvl5pPr>
            <a:lvl6pPr marL="2514600" indent="-228600" eaLnBrk="0" fontAlgn="base" hangingPunct="0">
              <a:spcBef>
                <a:spcPct val="0"/>
              </a:spcBef>
              <a:spcAft>
                <a:spcPct val="0"/>
              </a:spcAft>
              <a:defRPr kumimoji="1" b="1">
                <a:solidFill>
                  <a:schemeClr val="bg1"/>
                </a:solidFill>
                <a:latin typeface="Times New Roman" pitchFamily="18" charset="0"/>
                <a:ea typeface="標楷體" pitchFamily="65" charset="-120"/>
              </a:defRPr>
            </a:lvl6pPr>
            <a:lvl7pPr marL="2971800" indent="-228600" eaLnBrk="0" fontAlgn="base" hangingPunct="0">
              <a:spcBef>
                <a:spcPct val="0"/>
              </a:spcBef>
              <a:spcAft>
                <a:spcPct val="0"/>
              </a:spcAft>
              <a:defRPr kumimoji="1" b="1">
                <a:solidFill>
                  <a:schemeClr val="bg1"/>
                </a:solidFill>
                <a:latin typeface="Times New Roman" pitchFamily="18" charset="0"/>
                <a:ea typeface="標楷體" pitchFamily="65" charset="-120"/>
              </a:defRPr>
            </a:lvl7pPr>
            <a:lvl8pPr marL="3429000" indent="-228600" eaLnBrk="0" fontAlgn="base" hangingPunct="0">
              <a:spcBef>
                <a:spcPct val="0"/>
              </a:spcBef>
              <a:spcAft>
                <a:spcPct val="0"/>
              </a:spcAft>
              <a:defRPr kumimoji="1" b="1">
                <a:solidFill>
                  <a:schemeClr val="bg1"/>
                </a:solidFill>
                <a:latin typeface="Times New Roman" pitchFamily="18" charset="0"/>
                <a:ea typeface="標楷體" pitchFamily="65" charset="-120"/>
              </a:defRPr>
            </a:lvl8pPr>
            <a:lvl9pPr marL="3886200" indent="-228600" eaLnBrk="0" fontAlgn="base" hangingPunct="0">
              <a:spcBef>
                <a:spcPct val="0"/>
              </a:spcBef>
              <a:spcAft>
                <a:spcPct val="0"/>
              </a:spcAft>
              <a:defRPr kumimoji="1" b="1">
                <a:solidFill>
                  <a:schemeClr val="bg1"/>
                </a:solidFill>
                <a:latin typeface="Times New Roman" pitchFamily="18" charset="0"/>
                <a:ea typeface="標楷體" pitchFamily="65" charset="-120"/>
              </a:defRPr>
            </a:lvl9pPr>
          </a:lstStyle>
          <a:p>
            <a:pPr algn="ctr" eaLnBrk="1" hangingPunct="1">
              <a:defRPr/>
            </a:pPr>
            <a:r>
              <a:rPr lang="zh-TW" altLang="en-US" sz="1200" b="0" smtClean="0">
                <a:solidFill>
                  <a:schemeClr val="tx1"/>
                </a:solidFill>
              </a:rPr>
              <a:t>第</a:t>
            </a:r>
            <a:fld id="{04C62BBD-F912-4233-85F9-920321F7803A}" type="slidenum">
              <a:rPr lang="zh-TW" altLang="en-US" sz="1200" b="0" smtClean="0">
                <a:solidFill>
                  <a:schemeClr val="tx1"/>
                </a:solidFill>
              </a:rPr>
              <a:pPr algn="ctr" eaLnBrk="1" hangingPunct="1">
                <a:defRPr/>
              </a:pPr>
              <a:t>‹#›</a:t>
            </a:fld>
            <a:r>
              <a:rPr lang="zh-TW" altLang="en-US" sz="1200" b="0" smtClean="0">
                <a:solidFill>
                  <a:schemeClr val="tx1"/>
                </a:solidFill>
              </a:rPr>
              <a:t>頁</a:t>
            </a:r>
          </a:p>
        </p:txBody>
      </p:sp>
      <p:pic>
        <p:nvPicPr>
          <p:cNvPr id="14341" name="Picture 29" descr="Icon-01">
            <a:hlinkClick r:id="" action="ppaction://hlinkshowjump?jump=firstslide"/>
          </p:cNvPr>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7770813" y="6523038"/>
            <a:ext cx="328612" cy="301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42" name="Picture 30" descr="Icon-03">
            <a:hlinkClick r:id="" action="ppaction://hlinkshowjump?jump=nextslide"/>
          </p:cNvPr>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8253413" y="6523038"/>
            <a:ext cx="328612" cy="301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43" name="Picture 31" descr="Icon-04">
            <a:hlinkClick r:id="" action="ppaction://hlinkshowjump?jump=previousslide"/>
          </p:cNvPr>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7286625" y="6523038"/>
            <a:ext cx="328613" cy="301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44" name="Picture 32" descr="Icon-05">
            <a:hlinkClick r:id="" action="ppaction://hlinkshowjump?jump=firstslide"/>
          </p:cNvPr>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6804025" y="6523038"/>
            <a:ext cx="328613" cy="301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45" name="Picture 33" descr="Icon-06">
            <a:hlinkClick r:id="" action="ppaction://hlinkshowjump?jump=lastslide"/>
          </p:cNvPr>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8737600" y="6523038"/>
            <a:ext cx="338138" cy="301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 name="文字方塊 11"/>
          <p:cNvSpPr txBox="1">
            <a:spLocks noChangeArrowheads="1"/>
          </p:cNvSpPr>
          <p:nvPr/>
        </p:nvSpPr>
        <p:spPr bwMode="auto">
          <a:xfrm>
            <a:off x="790575" y="53975"/>
            <a:ext cx="3095625" cy="457200"/>
          </a:xfrm>
          <a:prstGeom prst="rect">
            <a:avLst/>
          </a:prstGeom>
          <a:noFill/>
          <a:ln>
            <a:noFill/>
          </a:ln>
          <a:extLst/>
        </p:spPr>
        <p:txBody>
          <a:bodyPr>
            <a:spAutoFit/>
          </a:bodyPr>
          <a:lstStyle>
            <a:lvl1pPr eaLnBrk="0" hangingPunct="0">
              <a:defRPr kumimoji="1" b="1">
                <a:solidFill>
                  <a:schemeClr val="bg1"/>
                </a:solidFill>
                <a:latin typeface="Times New Roman" pitchFamily="18" charset="0"/>
                <a:ea typeface="新細明體" charset="-120"/>
              </a:defRPr>
            </a:lvl1pPr>
            <a:lvl2pPr marL="742950" indent="-285750" eaLnBrk="0" hangingPunct="0">
              <a:defRPr kumimoji="1" b="1">
                <a:solidFill>
                  <a:schemeClr val="bg1"/>
                </a:solidFill>
                <a:latin typeface="Times New Roman" pitchFamily="18" charset="0"/>
                <a:ea typeface="新細明體" charset="-120"/>
              </a:defRPr>
            </a:lvl2pPr>
            <a:lvl3pPr marL="1143000" indent="-228600" eaLnBrk="0" hangingPunct="0">
              <a:defRPr kumimoji="1" b="1">
                <a:solidFill>
                  <a:schemeClr val="bg1"/>
                </a:solidFill>
                <a:latin typeface="Times New Roman" pitchFamily="18" charset="0"/>
                <a:ea typeface="新細明體" charset="-120"/>
              </a:defRPr>
            </a:lvl3pPr>
            <a:lvl4pPr marL="1600200" indent="-228600" eaLnBrk="0" hangingPunct="0">
              <a:defRPr kumimoji="1" b="1">
                <a:solidFill>
                  <a:schemeClr val="bg1"/>
                </a:solidFill>
                <a:latin typeface="Times New Roman" pitchFamily="18" charset="0"/>
                <a:ea typeface="新細明體" charset="-120"/>
              </a:defRPr>
            </a:lvl4pPr>
            <a:lvl5pPr marL="2057400" indent="-228600" eaLnBrk="0" hangingPunct="0">
              <a:defRPr kumimoji="1" b="1">
                <a:solidFill>
                  <a:schemeClr val="bg1"/>
                </a:solidFill>
                <a:latin typeface="Times New Roman" pitchFamily="18" charset="0"/>
                <a:ea typeface="新細明體" charset="-120"/>
              </a:defRPr>
            </a:lvl5pPr>
            <a:lvl6pPr marL="2514600" indent="-228600" eaLnBrk="0" fontAlgn="base" hangingPunct="0">
              <a:spcBef>
                <a:spcPct val="0"/>
              </a:spcBef>
              <a:spcAft>
                <a:spcPct val="0"/>
              </a:spcAft>
              <a:defRPr kumimoji="1" b="1">
                <a:solidFill>
                  <a:schemeClr val="bg1"/>
                </a:solidFill>
                <a:latin typeface="Times New Roman" pitchFamily="18" charset="0"/>
                <a:ea typeface="新細明體" charset="-120"/>
              </a:defRPr>
            </a:lvl6pPr>
            <a:lvl7pPr marL="2971800" indent="-228600" eaLnBrk="0" fontAlgn="base" hangingPunct="0">
              <a:spcBef>
                <a:spcPct val="0"/>
              </a:spcBef>
              <a:spcAft>
                <a:spcPct val="0"/>
              </a:spcAft>
              <a:defRPr kumimoji="1" b="1">
                <a:solidFill>
                  <a:schemeClr val="bg1"/>
                </a:solidFill>
                <a:latin typeface="Times New Roman" pitchFamily="18" charset="0"/>
                <a:ea typeface="新細明體" charset="-120"/>
              </a:defRPr>
            </a:lvl7pPr>
            <a:lvl8pPr marL="3429000" indent="-228600" eaLnBrk="0" fontAlgn="base" hangingPunct="0">
              <a:spcBef>
                <a:spcPct val="0"/>
              </a:spcBef>
              <a:spcAft>
                <a:spcPct val="0"/>
              </a:spcAft>
              <a:defRPr kumimoji="1" b="1">
                <a:solidFill>
                  <a:schemeClr val="bg1"/>
                </a:solidFill>
                <a:latin typeface="Times New Roman" pitchFamily="18" charset="0"/>
                <a:ea typeface="新細明體" charset="-120"/>
              </a:defRPr>
            </a:lvl8pPr>
            <a:lvl9pPr marL="3886200" indent="-228600" eaLnBrk="0" fontAlgn="base" hangingPunct="0">
              <a:spcBef>
                <a:spcPct val="0"/>
              </a:spcBef>
              <a:spcAft>
                <a:spcPct val="0"/>
              </a:spcAft>
              <a:defRPr kumimoji="1" b="1">
                <a:solidFill>
                  <a:schemeClr val="bg1"/>
                </a:solidFill>
                <a:latin typeface="Times New Roman" pitchFamily="18" charset="0"/>
                <a:ea typeface="新細明體" charset="-120"/>
              </a:defRPr>
            </a:lvl9pPr>
          </a:lstStyle>
          <a:p>
            <a:pPr eaLnBrk="1" hangingPunct="1">
              <a:defRPr/>
            </a:pPr>
            <a:r>
              <a:rPr lang="zh-TW" altLang="en-US" sz="2400" dirty="0" smtClean="0">
                <a:solidFill>
                  <a:srgbClr val="0D0D0D"/>
                </a:solidFill>
                <a:latin typeface="微軟正黑體" pitchFamily="34" charset="-120"/>
                <a:ea typeface="微軟正黑體" pitchFamily="34" charset="-120"/>
              </a:rPr>
              <a:t>電工機械下冊</a:t>
            </a:r>
          </a:p>
        </p:txBody>
      </p:sp>
      <p:sp>
        <p:nvSpPr>
          <p:cNvPr id="27" name="文字方塊 1"/>
          <p:cNvSpPr txBox="1">
            <a:spLocks noChangeArrowheads="1"/>
          </p:cNvSpPr>
          <p:nvPr/>
        </p:nvSpPr>
        <p:spPr bwMode="auto">
          <a:xfrm>
            <a:off x="4826000" y="144463"/>
            <a:ext cx="3036888" cy="274637"/>
          </a:xfrm>
          <a:prstGeom prst="rect">
            <a:avLst/>
          </a:prstGeom>
          <a:noFill/>
          <a:ln>
            <a:noFill/>
          </a:ln>
          <a:extLst/>
        </p:spPr>
        <p:txBody>
          <a:bodyPr>
            <a:spAutoFit/>
          </a:bodyPr>
          <a:lstStyle>
            <a:lvl1pPr eaLnBrk="0" hangingPunct="0">
              <a:defRPr kumimoji="1" b="1">
                <a:solidFill>
                  <a:schemeClr val="bg1"/>
                </a:solidFill>
                <a:latin typeface="Times New Roman" pitchFamily="18" charset="0"/>
                <a:ea typeface="新細明體" charset="-120"/>
              </a:defRPr>
            </a:lvl1pPr>
            <a:lvl2pPr marL="742950" indent="-285750" eaLnBrk="0" hangingPunct="0">
              <a:defRPr kumimoji="1" b="1">
                <a:solidFill>
                  <a:schemeClr val="bg1"/>
                </a:solidFill>
                <a:latin typeface="Times New Roman" pitchFamily="18" charset="0"/>
                <a:ea typeface="新細明體" charset="-120"/>
              </a:defRPr>
            </a:lvl2pPr>
            <a:lvl3pPr marL="1143000" indent="-228600" eaLnBrk="0" hangingPunct="0">
              <a:defRPr kumimoji="1" b="1">
                <a:solidFill>
                  <a:schemeClr val="bg1"/>
                </a:solidFill>
                <a:latin typeface="Times New Roman" pitchFamily="18" charset="0"/>
                <a:ea typeface="新細明體" charset="-120"/>
              </a:defRPr>
            </a:lvl3pPr>
            <a:lvl4pPr marL="1600200" indent="-228600" eaLnBrk="0" hangingPunct="0">
              <a:defRPr kumimoji="1" b="1">
                <a:solidFill>
                  <a:schemeClr val="bg1"/>
                </a:solidFill>
                <a:latin typeface="Times New Roman" pitchFamily="18" charset="0"/>
                <a:ea typeface="新細明體" charset="-120"/>
              </a:defRPr>
            </a:lvl4pPr>
            <a:lvl5pPr marL="2057400" indent="-228600" eaLnBrk="0" hangingPunct="0">
              <a:defRPr kumimoji="1" b="1">
                <a:solidFill>
                  <a:schemeClr val="bg1"/>
                </a:solidFill>
                <a:latin typeface="Times New Roman" pitchFamily="18" charset="0"/>
                <a:ea typeface="新細明體" charset="-120"/>
              </a:defRPr>
            </a:lvl5pPr>
            <a:lvl6pPr marL="2514600" indent="-228600" eaLnBrk="0" fontAlgn="base" hangingPunct="0">
              <a:spcBef>
                <a:spcPct val="0"/>
              </a:spcBef>
              <a:spcAft>
                <a:spcPct val="0"/>
              </a:spcAft>
              <a:defRPr kumimoji="1" b="1">
                <a:solidFill>
                  <a:schemeClr val="bg1"/>
                </a:solidFill>
                <a:latin typeface="Times New Roman" pitchFamily="18" charset="0"/>
                <a:ea typeface="新細明體" charset="-120"/>
              </a:defRPr>
            </a:lvl6pPr>
            <a:lvl7pPr marL="2971800" indent="-228600" eaLnBrk="0" fontAlgn="base" hangingPunct="0">
              <a:spcBef>
                <a:spcPct val="0"/>
              </a:spcBef>
              <a:spcAft>
                <a:spcPct val="0"/>
              </a:spcAft>
              <a:defRPr kumimoji="1" b="1">
                <a:solidFill>
                  <a:schemeClr val="bg1"/>
                </a:solidFill>
                <a:latin typeface="Times New Roman" pitchFamily="18" charset="0"/>
                <a:ea typeface="新細明體" charset="-120"/>
              </a:defRPr>
            </a:lvl7pPr>
            <a:lvl8pPr marL="3429000" indent="-228600" eaLnBrk="0" fontAlgn="base" hangingPunct="0">
              <a:spcBef>
                <a:spcPct val="0"/>
              </a:spcBef>
              <a:spcAft>
                <a:spcPct val="0"/>
              </a:spcAft>
              <a:defRPr kumimoji="1" b="1">
                <a:solidFill>
                  <a:schemeClr val="bg1"/>
                </a:solidFill>
                <a:latin typeface="Times New Roman" pitchFamily="18" charset="0"/>
                <a:ea typeface="新細明體" charset="-120"/>
              </a:defRPr>
            </a:lvl8pPr>
            <a:lvl9pPr marL="3886200" indent="-228600" eaLnBrk="0" fontAlgn="base" hangingPunct="0">
              <a:spcBef>
                <a:spcPct val="0"/>
              </a:spcBef>
              <a:spcAft>
                <a:spcPct val="0"/>
              </a:spcAft>
              <a:defRPr kumimoji="1" b="1">
                <a:solidFill>
                  <a:schemeClr val="bg1"/>
                </a:solidFill>
                <a:latin typeface="Times New Roman" pitchFamily="18" charset="0"/>
                <a:ea typeface="新細明體" charset="-120"/>
              </a:defRPr>
            </a:lvl9pPr>
          </a:lstStyle>
          <a:p>
            <a:pPr algn="r" eaLnBrk="1" hangingPunct="1">
              <a:defRPr/>
            </a:pPr>
            <a:r>
              <a:rPr lang="zh-TW" altLang="en-US" sz="1200" smtClean="0">
                <a:solidFill>
                  <a:schemeClr val="tx1"/>
                </a:solidFill>
                <a:ea typeface="微軟正黑體" pitchFamily="34" charset="-120"/>
              </a:rPr>
              <a:t>楊得明、陳伯爵編著</a:t>
            </a:r>
          </a:p>
        </p:txBody>
      </p:sp>
      <p:sp>
        <p:nvSpPr>
          <p:cNvPr id="21" name="Rectangle 87">
            <a:hlinkClick r:id="rId19" action="ppaction://hlinksldjump"/>
          </p:cNvPr>
          <p:cNvSpPr>
            <a:spLocks noChangeArrowheads="1"/>
          </p:cNvSpPr>
          <p:nvPr userDrawn="1"/>
        </p:nvSpPr>
        <p:spPr bwMode="auto">
          <a:xfrm>
            <a:off x="8534400" y="2133600"/>
            <a:ext cx="609600" cy="215900"/>
          </a:xfrm>
          <a:prstGeom prst="rect">
            <a:avLst/>
          </a:prstGeom>
          <a:gradFill rotWithShape="1">
            <a:gsLst>
              <a:gs pos="0">
                <a:srgbClr val="F4C99A"/>
              </a:gs>
              <a:gs pos="16701">
                <a:srgbClr val="F8C9A2"/>
              </a:gs>
              <a:gs pos="100000">
                <a:srgbClr val="E28508"/>
              </a:gs>
            </a:gsLst>
            <a:lin ang="5400000"/>
          </a:gradFill>
          <a:ln>
            <a:noFill/>
          </a:ln>
          <a:extLst/>
        </p:spPr>
        <p:txBody>
          <a:bodyPr wrap="none" anchor="ctr"/>
          <a:lstStyle/>
          <a:p>
            <a:pPr lvl="0" eaLnBrk="1" hangingPunct="1"/>
            <a:r>
              <a:rPr lang="en-US" altLang="zh-TW" sz="1400" dirty="0" smtClean="0">
                <a:latin typeface="Arial" charset="0"/>
                <a:ea typeface="文鼎黑體B" pitchFamily="34" charset="-120"/>
              </a:rPr>
              <a:t>7-3</a:t>
            </a:r>
          </a:p>
        </p:txBody>
      </p:sp>
      <p:sp>
        <p:nvSpPr>
          <p:cNvPr id="22" name="Rectangle 86">
            <a:hlinkClick r:id="rId20" action="ppaction://hlinksldjump"/>
          </p:cNvPr>
          <p:cNvSpPr>
            <a:spLocks noChangeArrowheads="1"/>
          </p:cNvSpPr>
          <p:nvPr userDrawn="1"/>
        </p:nvSpPr>
        <p:spPr bwMode="auto">
          <a:xfrm>
            <a:off x="8534400" y="1844675"/>
            <a:ext cx="609600" cy="215900"/>
          </a:xfrm>
          <a:prstGeom prst="rect">
            <a:avLst/>
          </a:prstGeom>
          <a:gradFill rotWithShape="1">
            <a:gsLst>
              <a:gs pos="0">
                <a:srgbClr val="9CB86E"/>
              </a:gs>
              <a:gs pos="16701">
                <a:srgbClr val="85AB5F"/>
              </a:gs>
              <a:gs pos="100000">
                <a:srgbClr val="156B13"/>
              </a:gs>
            </a:gsLst>
            <a:lin ang="5400000"/>
          </a:gradFill>
          <a:ln>
            <a:noFill/>
          </a:ln>
          <a:extLst/>
        </p:spPr>
        <p:txBody>
          <a:bodyPr wrap="none" anchor="ctr"/>
          <a:lstStyle>
            <a:lvl1pPr eaLnBrk="0" hangingPunct="0">
              <a:defRPr kumimoji="1" b="1">
                <a:solidFill>
                  <a:schemeClr val="bg1"/>
                </a:solidFill>
                <a:latin typeface="Times New Roman" pitchFamily="18" charset="0"/>
                <a:ea typeface="新細明體" charset="-120"/>
              </a:defRPr>
            </a:lvl1pPr>
            <a:lvl2pPr marL="742950" indent="-285750" eaLnBrk="0" hangingPunct="0">
              <a:defRPr kumimoji="1" b="1">
                <a:solidFill>
                  <a:schemeClr val="bg1"/>
                </a:solidFill>
                <a:latin typeface="Times New Roman" pitchFamily="18" charset="0"/>
                <a:ea typeface="新細明體" charset="-120"/>
              </a:defRPr>
            </a:lvl2pPr>
            <a:lvl3pPr marL="1143000" indent="-228600" eaLnBrk="0" hangingPunct="0">
              <a:defRPr kumimoji="1" b="1">
                <a:solidFill>
                  <a:schemeClr val="bg1"/>
                </a:solidFill>
                <a:latin typeface="Times New Roman" pitchFamily="18" charset="0"/>
                <a:ea typeface="新細明體" charset="-120"/>
              </a:defRPr>
            </a:lvl3pPr>
            <a:lvl4pPr marL="1600200" indent="-228600" eaLnBrk="0" hangingPunct="0">
              <a:defRPr kumimoji="1" b="1">
                <a:solidFill>
                  <a:schemeClr val="bg1"/>
                </a:solidFill>
                <a:latin typeface="Times New Roman" pitchFamily="18" charset="0"/>
                <a:ea typeface="新細明體" charset="-120"/>
              </a:defRPr>
            </a:lvl4pPr>
            <a:lvl5pPr marL="2057400" indent="-228600" eaLnBrk="0" hangingPunct="0">
              <a:defRPr kumimoji="1" b="1">
                <a:solidFill>
                  <a:schemeClr val="bg1"/>
                </a:solidFill>
                <a:latin typeface="Times New Roman" pitchFamily="18" charset="0"/>
                <a:ea typeface="新細明體" charset="-120"/>
              </a:defRPr>
            </a:lvl5pPr>
            <a:lvl6pPr marL="2514600" indent="-228600" eaLnBrk="0" fontAlgn="base" hangingPunct="0">
              <a:spcBef>
                <a:spcPct val="0"/>
              </a:spcBef>
              <a:spcAft>
                <a:spcPct val="0"/>
              </a:spcAft>
              <a:defRPr kumimoji="1" b="1">
                <a:solidFill>
                  <a:schemeClr val="bg1"/>
                </a:solidFill>
                <a:latin typeface="Times New Roman" pitchFamily="18" charset="0"/>
                <a:ea typeface="新細明體" charset="-120"/>
              </a:defRPr>
            </a:lvl6pPr>
            <a:lvl7pPr marL="2971800" indent="-228600" eaLnBrk="0" fontAlgn="base" hangingPunct="0">
              <a:spcBef>
                <a:spcPct val="0"/>
              </a:spcBef>
              <a:spcAft>
                <a:spcPct val="0"/>
              </a:spcAft>
              <a:defRPr kumimoji="1" b="1">
                <a:solidFill>
                  <a:schemeClr val="bg1"/>
                </a:solidFill>
                <a:latin typeface="Times New Roman" pitchFamily="18" charset="0"/>
                <a:ea typeface="新細明體" charset="-120"/>
              </a:defRPr>
            </a:lvl7pPr>
            <a:lvl8pPr marL="3429000" indent="-228600" eaLnBrk="0" fontAlgn="base" hangingPunct="0">
              <a:spcBef>
                <a:spcPct val="0"/>
              </a:spcBef>
              <a:spcAft>
                <a:spcPct val="0"/>
              </a:spcAft>
              <a:defRPr kumimoji="1" b="1">
                <a:solidFill>
                  <a:schemeClr val="bg1"/>
                </a:solidFill>
                <a:latin typeface="Times New Roman" pitchFamily="18" charset="0"/>
                <a:ea typeface="新細明體" charset="-120"/>
              </a:defRPr>
            </a:lvl8pPr>
            <a:lvl9pPr marL="3886200" indent="-228600" eaLnBrk="0" fontAlgn="base" hangingPunct="0">
              <a:spcBef>
                <a:spcPct val="0"/>
              </a:spcBef>
              <a:spcAft>
                <a:spcPct val="0"/>
              </a:spcAft>
              <a:defRPr kumimoji="1" b="1">
                <a:solidFill>
                  <a:schemeClr val="bg1"/>
                </a:solidFill>
                <a:latin typeface="Times New Roman" pitchFamily="18" charset="0"/>
                <a:ea typeface="新細明體" charset="-120"/>
              </a:defRPr>
            </a:lvl9pPr>
          </a:lstStyle>
          <a:p>
            <a:pPr eaLnBrk="1" hangingPunct="1">
              <a:defRPr/>
            </a:pPr>
            <a:r>
              <a:rPr lang="en-US" altLang="zh-TW" sz="1400" dirty="0" smtClean="0">
                <a:latin typeface="Arial" charset="0"/>
                <a:ea typeface="文鼎黑體B" pitchFamily="34" charset="-120"/>
              </a:rPr>
              <a:t>7-2</a:t>
            </a:r>
          </a:p>
        </p:txBody>
      </p:sp>
      <p:sp>
        <p:nvSpPr>
          <p:cNvPr id="23" name="Rectangle 86">
            <a:hlinkClick r:id="rId21" action="ppaction://hlinksldjump"/>
          </p:cNvPr>
          <p:cNvSpPr>
            <a:spLocks noChangeArrowheads="1"/>
          </p:cNvSpPr>
          <p:nvPr userDrawn="1"/>
        </p:nvSpPr>
        <p:spPr bwMode="auto">
          <a:xfrm>
            <a:off x="8534400" y="1557338"/>
            <a:ext cx="609600" cy="215900"/>
          </a:xfrm>
          <a:prstGeom prst="rect">
            <a:avLst/>
          </a:prstGeom>
          <a:gradFill rotWithShape="1">
            <a:gsLst>
              <a:gs pos="0">
                <a:srgbClr val="9CB86E"/>
              </a:gs>
              <a:gs pos="16701">
                <a:srgbClr val="85AB5F"/>
              </a:gs>
              <a:gs pos="100000">
                <a:srgbClr val="156B13"/>
              </a:gs>
            </a:gsLst>
            <a:lin ang="5400000"/>
          </a:gradFill>
          <a:ln>
            <a:noFill/>
          </a:ln>
          <a:extLst/>
        </p:spPr>
        <p:txBody>
          <a:bodyPr wrap="none" anchor="ctr"/>
          <a:lstStyle/>
          <a:p>
            <a:pPr lvl="0" eaLnBrk="1" hangingPunct="1"/>
            <a:r>
              <a:rPr lang="en-US" altLang="zh-TW" sz="1400" dirty="0" smtClean="0">
                <a:latin typeface="Arial" charset="0"/>
                <a:ea typeface="文鼎黑體B" pitchFamily="34" charset="-120"/>
              </a:rPr>
              <a:t>7-1</a:t>
            </a:r>
          </a:p>
        </p:txBody>
      </p:sp>
      <p:sp>
        <p:nvSpPr>
          <p:cNvPr id="24" name="Rectangle 86">
            <a:hlinkClick r:id="rId22" action="ppaction://hlinksldjump"/>
          </p:cNvPr>
          <p:cNvSpPr>
            <a:spLocks noChangeArrowheads="1"/>
          </p:cNvSpPr>
          <p:nvPr userDrawn="1"/>
        </p:nvSpPr>
        <p:spPr bwMode="auto">
          <a:xfrm>
            <a:off x="8534400" y="2420938"/>
            <a:ext cx="609600" cy="215900"/>
          </a:xfrm>
          <a:prstGeom prst="rect">
            <a:avLst/>
          </a:prstGeom>
          <a:gradFill rotWithShape="1">
            <a:gsLst>
              <a:gs pos="0">
                <a:srgbClr val="9CB86E"/>
              </a:gs>
              <a:gs pos="16701">
                <a:srgbClr val="85AB5F"/>
              </a:gs>
              <a:gs pos="100000">
                <a:srgbClr val="156B13"/>
              </a:gs>
            </a:gsLst>
            <a:lin ang="5400000"/>
          </a:gradFill>
          <a:ln>
            <a:noFill/>
          </a:ln>
          <a:effectLst/>
          <a:extLst/>
        </p:spPr>
        <p:txBody>
          <a:bodyPr wrap="none" anchor="ctr"/>
          <a:lstStyle>
            <a:lvl1pPr eaLnBrk="0" hangingPunct="0">
              <a:defRPr kumimoji="1" b="1">
                <a:solidFill>
                  <a:schemeClr val="bg1"/>
                </a:solidFill>
                <a:latin typeface="Times New Roman" pitchFamily="18" charset="0"/>
                <a:ea typeface="新細明體" charset="-120"/>
              </a:defRPr>
            </a:lvl1pPr>
            <a:lvl2pPr marL="742950" indent="-285750" eaLnBrk="0" hangingPunct="0">
              <a:defRPr kumimoji="1" b="1">
                <a:solidFill>
                  <a:schemeClr val="bg1"/>
                </a:solidFill>
                <a:latin typeface="Times New Roman" pitchFamily="18" charset="0"/>
                <a:ea typeface="新細明體" charset="-120"/>
              </a:defRPr>
            </a:lvl2pPr>
            <a:lvl3pPr marL="1143000" indent="-228600" eaLnBrk="0" hangingPunct="0">
              <a:defRPr kumimoji="1" b="1">
                <a:solidFill>
                  <a:schemeClr val="bg1"/>
                </a:solidFill>
                <a:latin typeface="Times New Roman" pitchFamily="18" charset="0"/>
                <a:ea typeface="新細明體" charset="-120"/>
              </a:defRPr>
            </a:lvl3pPr>
            <a:lvl4pPr marL="1600200" indent="-228600" eaLnBrk="0" hangingPunct="0">
              <a:defRPr kumimoji="1" b="1">
                <a:solidFill>
                  <a:schemeClr val="bg1"/>
                </a:solidFill>
                <a:latin typeface="Times New Roman" pitchFamily="18" charset="0"/>
                <a:ea typeface="新細明體" charset="-120"/>
              </a:defRPr>
            </a:lvl4pPr>
            <a:lvl5pPr marL="2057400" indent="-228600" eaLnBrk="0" hangingPunct="0">
              <a:defRPr kumimoji="1" b="1">
                <a:solidFill>
                  <a:schemeClr val="bg1"/>
                </a:solidFill>
                <a:latin typeface="Times New Roman" pitchFamily="18" charset="0"/>
                <a:ea typeface="新細明體" charset="-120"/>
              </a:defRPr>
            </a:lvl5pPr>
            <a:lvl6pPr marL="2514600" indent="-228600" eaLnBrk="0" fontAlgn="base" hangingPunct="0">
              <a:spcBef>
                <a:spcPct val="0"/>
              </a:spcBef>
              <a:spcAft>
                <a:spcPct val="0"/>
              </a:spcAft>
              <a:defRPr kumimoji="1" b="1">
                <a:solidFill>
                  <a:schemeClr val="bg1"/>
                </a:solidFill>
                <a:latin typeface="Times New Roman" pitchFamily="18" charset="0"/>
                <a:ea typeface="新細明體" charset="-120"/>
              </a:defRPr>
            </a:lvl6pPr>
            <a:lvl7pPr marL="2971800" indent="-228600" eaLnBrk="0" fontAlgn="base" hangingPunct="0">
              <a:spcBef>
                <a:spcPct val="0"/>
              </a:spcBef>
              <a:spcAft>
                <a:spcPct val="0"/>
              </a:spcAft>
              <a:defRPr kumimoji="1" b="1">
                <a:solidFill>
                  <a:schemeClr val="bg1"/>
                </a:solidFill>
                <a:latin typeface="Times New Roman" pitchFamily="18" charset="0"/>
                <a:ea typeface="新細明體" charset="-120"/>
              </a:defRPr>
            </a:lvl7pPr>
            <a:lvl8pPr marL="3429000" indent="-228600" eaLnBrk="0" fontAlgn="base" hangingPunct="0">
              <a:spcBef>
                <a:spcPct val="0"/>
              </a:spcBef>
              <a:spcAft>
                <a:spcPct val="0"/>
              </a:spcAft>
              <a:defRPr kumimoji="1" b="1">
                <a:solidFill>
                  <a:schemeClr val="bg1"/>
                </a:solidFill>
                <a:latin typeface="Times New Roman" pitchFamily="18" charset="0"/>
                <a:ea typeface="新細明體" charset="-120"/>
              </a:defRPr>
            </a:lvl8pPr>
            <a:lvl9pPr marL="3886200" indent="-228600" eaLnBrk="0" fontAlgn="base" hangingPunct="0">
              <a:spcBef>
                <a:spcPct val="0"/>
              </a:spcBef>
              <a:spcAft>
                <a:spcPct val="0"/>
              </a:spcAft>
              <a:defRPr kumimoji="1" b="1">
                <a:solidFill>
                  <a:schemeClr val="bg1"/>
                </a:solidFill>
                <a:latin typeface="Times New Roman" pitchFamily="18" charset="0"/>
                <a:ea typeface="新細明體" charset="-120"/>
              </a:defRPr>
            </a:lvl9pPr>
          </a:lstStyle>
          <a:p>
            <a:pPr eaLnBrk="1" hangingPunct="1">
              <a:defRPr/>
            </a:pPr>
            <a:r>
              <a:rPr lang="en-US" altLang="zh-TW" sz="1400" dirty="0" smtClean="0">
                <a:latin typeface="Arial" charset="0"/>
                <a:ea typeface="文鼎黑體B" pitchFamily="34" charset="-120"/>
              </a:rPr>
              <a:t>7-4</a:t>
            </a:r>
          </a:p>
        </p:txBody>
      </p:sp>
    </p:spTree>
  </p:cSld>
  <p:clrMap bg1="lt1" tx1="dk1" bg2="lt2" tx2="dk2" accent1="accent1" accent2="accent2" accent3="accent3" accent4="accent4" accent5="accent5" accent6="accent6" hlink="hlink" folHlink="folHlink"/>
  <p:sldLayoutIdLst>
    <p:sldLayoutId id="2147485189" r:id="rId1"/>
    <p:sldLayoutId id="2147485190" r:id="rId2"/>
    <p:sldLayoutId id="2147485191" r:id="rId3"/>
    <p:sldLayoutId id="2147485192" r:id="rId4"/>
    <p:sldLayoutId id="2147485193" r:id="rId5"/>
    <p:sldLayoutId id="2147485194" r:id="rId6"/>
    <p:sldLayoutId id="2147485195" r:id="rId7"/>
    <p:sldLayoutId id="2147485196" r:id="rId8"/>
    <p:sldLayoutId id="2147485197" r:id="rId9"/>
    <p:sldLayoutId id="2147485198" r:id="rId10"/>
    <p:sldLayoutId id="2147485199" r:id="rId11"/>
  </p:sldLayoutIdLst>
  <p:transition>
    <p:wipe/>
  </p:transition>
  <p:timing>
    <p:tnLst>
      <p:par>
        <p:cTn id="1" dur="indefinite" restart="never" nodeType="tmRoot"/>
      </p:par>
    </p:tnLst>
  </p:timing>
  <p:txStyles>
    <p:titleStyle>
      <a:lvl1pPr algn="l" rtl="0" eaLnBrk="0" fontAlgn="base" hangingPunct="0">
        <a:spcBef>
          <a:spcPct val="0"/>
        </a:spcBef>
        <a:spcAft>
          <a:spcPct val="0"/>
        </a:spcAft>
        <a:defRPr kumimoji="1" lang="zh-TW" altLang="en-US" sz="3600" b="1" dirty="0">
          <a:solidFill>
            <a:srgbClr val="336699"/>
          </a:solidFill>
          <a:latin typeface="Arial" pitchFamily="34" charset="0"/>
          <a:ea typeface="微軟正黑體" pitchFamily="34" charset="-120"/>
          <a:cs typeface="+mj-cs"/>
        </a:defRPr>
      </a:lvl1pPr>
      <a:lvl2pPr algn="l" rtl="0" eaLnBrk="0" fontAlgn="base" hangingPunct="0">
        <a:spcBef>
          <a:spcPct val="0"/>
        </a:spcBef>
        <a:spcAft>
          <a:spcPct val="0"/>
        </a:spcAft>
        <a:defRPr kumimoji="1" sz="3600" b="1">
          <a:solidFill>
            <a:srgbClr val="336699"/>
          </a:solidFill>
          <a:latin typeface="Arial" charset="0"/>
          <a:ea typeface="微軟正黑體" pitchFamily="34" charset="-120"/>
        </a:defRPr>
      </a:lvl2pPr>
      <a:lvl3pPr algn="l" rtl="0" eaLnBrk="0" fontAlgn="base" hangingPunct="0">
        <a:spcBef>
          <a:spcPct val="0"/>
        </a:spcBef>
        <a:spcAft>
          <a:spcPct val="0"/>
        </a:spcAft>
        <a:defRPr kumimoji="1" sz="3600" b="1">
          <a:solidFill>
            <a:srgbClr val="336699"/>
          </a:solidFill>
          <a:latin typeface="Arial" charset="0"/>
          <a:ea typeface="微軟正黑體" pitchFamily="34" charset="-120"/>
        </a:defRPr>
      </a:lvl3pPr>
      <a:lvl4pPr algn="l" rtl="0" eaLnBrk="0" fontAlgn="base" hangingPunct="0">
        <a:spcBef>
          <a:spcPct val="0"/>
        </a:spcBef>
        <a:spcAft>
          <a:spcPct val="0"/>
        </a:spcAft>
        <a:defRPr kumimoji="1" sz="3600" b="1">
          <a:solidFill>
            <a:srgbClr val="336699"/>
          </a:solidFill>
          <a:latin typeface="Arial" charset="0"/>
          <a:ea typeface="微軟正黑體" pitchFamily="34" charset="-120"/>
        </a:defRPr>
      </a:lvl4pPr>
      <a:lvl5pPr algn="l" rtl="0" eaLnBrk="0" fontAlgn="base" hangingPunct="0">
        <a:spcBef>
          <a:spcPct val="0"/>
        </a:spcBef>
        <a:spcAft>
          <a:spcPct val="0"/>
        </a:spcAft>
        <a:defRPr kumimoji="1" sz="3600" b="1">
          <a:solidFill>
            <a:srgbClr val="336699"/>
          </a:solidFill>
          <a:latin typeface="Arial" charset="0"/>
          <a:ea typeface="微軟正黑體" pitchFamily="34" charset="-120"/>
        </a:defRPr>
      </a:lvl5pPr>
      <a:lvl6pPr marL="457200" algn="l" rtl="0" fontAlgn="base">
        <a:spcBef>
          <a:spcPct val="0"/>
        </a:spcBef>
        <a:spcAft>
          <a:spcPct val="0"/>
        </a:spcAft>
        <a:defRPr kumimoji="1" sz="3600" b="1">
          <a:solidFill>
            <a:srgbClr val="336699"/>
          </a:solidFill>
          <a:latin typeface="Arial" charset="0"/>
          <a:ea typeface="新細明體" pitchFamily="18" charset="-120"/>
        </a:defRPr>
      </a:lvl6pPr>
      <a:lvl7pPr marL="914400" algn="l" rtl="0" fontAlgn="base">
        <a:spcBef>
          <a:spcPct val="0"/>
        </a:spcBef>
        <a:spcAft>
          <a:spcPct val="0"/>
        </a:spcAft>
        <a:defRPr kumimoji="1" sz="3600" b="1">
          <a:solidFill>
            <a:srgbClr val="336699"/>
          </a:solidFill>
          <a:latin typeface="Arial" charset="0"/>
          <a:ea typeface="新細明體" pitchFamily="18" charset="-120"/>
        </a:defRPr>
      </a:lvl7pPr>
      <a:lvl8pPr marL="1371600" algn="l" rtl="0" fontAlgn="base">
        <a:spcBef>
          <a:spcPct val="0"/>
        </a:spcBef>
        <a:spcAft>
          <a:spcPct val="0"/>
        </a:spcAft>
        <a:defRPr kumimoji="1" sz="3600" b="1">
          <a:solidFill>
            <a:srgbClr val="336699"/>
          </a:solidFill>
          <a:latin typeface="Arial" charset="0"/>
          <a:ea typeface="新細明體" pitchFamily="18" charset="-120"/>
        </a:defRPr>
      </a:lvl8pPr>
      <a:lvl9pPr marL="1828800" algn="l" rtl="0" fontAlgn="base">
        <a:spcBef>
          <a:spcPct val="0"/>
        </a:spcBef>
        <a:spcAft>
          <a:spcPct val="0"/>
        </a:spcAft>
        <a:defRPr kumimoji="1" sz="3600" b="1">
          <a:solidFill>
            <a:srgbClr val="336699"/>
          </a:solidFill>
          <a:latin typeface="Arial" charset="0"/>
          <a:ea typeface="新細明體" pitchFamily="18" charset="-120"/>
        </a:defRPr>
      </a:lvl9pPr>
    </p:titleStyle>
    <p:bodyStyle>
      <a:lvl1pPr marL="895350" indent="-895350" algn="l" rtl="0" eaLnBrk="0" fontAlgn="base" hangingPunct="0">
        <a:spcBef>
          <a:spcPct val="20000"/>
        </a:spcBef>
        <a:spcAft>
          <a:spcPct val="0"/>
        </a:spcAft>
        <a:buChar char="•"/>
        <a:defRPr kumimoji="1" lang="zh-TW" altLang="en-US" sz="2800" b="0" dirty="0" smtClean="0">
          <a:solidFill>
            <a:schemeClr val="tx1"/>
          </a:solidFill>
          <a:latin typeface="Times New Roman" pitchFamily="18" charset="0"/>
          <a:ea typeface="標楷體" pitchFamily="65" charset="-120"/>
          <a:cs typeface="+mn-cs"/>
        </a:defRPr>
      </a:lvl1pPr>
      <a:lvl2pPr marL="1588" indent="712788" algn="l" rtl="0" eaLnBrk="0" fontAlgn="base" hangingPunct="0">
        <a:lnSpc>
          <a:spcPct val="110000"/>
        </a:lnSpc>
        <a:spcBef>
          <a:spcPct val="20000"/>
        </a:spcBef>
        <a:spcAft>
          <a:spcPct val="0"/>
        </a:spcAft>
        <a:buChar char="–"/>
        <a:defRPr kumimoji="1" lang="en-US" altLang="zh-TW" sz="2800" dirty="0" smtClean="0">
          <a:solidFill>
            <a:schemeClr val="tx1"/>
          </a:solidFill>
          <a:latin typeface="Times New Roman" pitchFamily="18" charset="0"/>
          <a:ea typeface="標楷體" pitchFamily="65" charset="-120"/>
        </a:defRPr>
      </a:lvl2pPr>
      <a:lvl3pPr marL="1143000" indent="-1139825" algn="l" rtl="0" eaLnBrk="0" fontAlgn="base" hangingPunct="0">
        <a:spcBef>
          <a:spcPct val="20000"/>
        </a:spcBef>
        <a:spcAft>
          <a:spcPct val="0"/>
        </a:spcAft>
        <a:buChar char="•"/>
        <a:defRPr kumimoji="1" lang="en-US" altLang="zh-TW" sz="2800" dirty="0" smtClean="0">
          <a:solidFill>
            <a:schemeClr val="tx1"/>
          </a:solidFill>
          <a:latin typeface="Times New Roman" pitchFamily="18" charset="0"/>
          <a:ea typeface="標楷體" pitchFamily="65" charset="-120"/>
        </a:defRPr>
      </a:lvl3pPr>
      <a:lvl4pPr marL="266700" indent="-266700" algn="l" rtl="0" eaLnBrk="0" fontAlgn="base" hangingPunct="0">
        <a:spcBef>
          <a:spcPct val="20000"/>
        </a:spcBef>
        <a:spcAft>
          <a:spcPct val="0"/>
        </a:spcAft>
        <a:buChar char="–"/>
        <a:defRPr kumimoji="1" lang="en-US" altLang="zh-TW" sz="2800" dirty="0" smtClean="0">
          <a:solidFill>
            <a:schemeClr val="tx1"/>
          </a:solidFill>
          <a:latin typeface="Times New Roman" pitchFamily="18" charset="0"/>
          <a:ea typeface="標楷體" pitchFamily="65" charset="-120"/>
        </a:defRPr>
      </a:lvl4pPr>
      <a:lvl5pPr marL="395288" indent="-395288" algn="l" rtl="0" eaLnBrk="0" fontAlgn="base" hangingPunct="0">
        <a:spcBef>
          <a:spcPct val="20000"/>
        </a:spcBef>
        <a:spcAft>
          <a:spcPct val="0"/>
        </a:spcAft>
        <a:buChar char="»"/>
        <a:defRPr kumimoji="1" lang="zh-TW" altLang="en-US" sz="2800" dirty="0" smtClean="0">
          <a:solidFill>
            <a:schemeClr val="tx1"/>
          </a:solidFill>
          <a:latin typeface="Times New Roman" pitchFamily="18" charset="0"/>
          <a:ea typeface="標楷體" pitchFamily="65" charset="-120"/>
        </a:defRPr>
      </a:lvl5pPr>
      <a:lvl6pPr marL="852488" indent="-395288" algn="l" rtl="0" fontAlgn="base">
        <a:spcBef>
          <a:spcPct val="20000"/>
        </a:spcBef>
        <a:spcAft>
          <a:spcPct val="0"/>
        </a:spcAft>
        <a:buChar char="»"/>
        <a:defRPr kumimoji="1" sz="2800">
          <a:solidFill>
            <a:schemeClr val="tx1"/>
          </a:solidFill>
          <a:latin typeface="+mn-lt"/>
          <a:ea typeface="+mn-ea"/>
        </a:defRPr>
      </a:lvl6pPr>
      <a:lvl7pPr marL="1309688" indent="-395288" algn="l" rtl="0" fontAlgn="base">
        <a:spcBef>
          <a:spcPct val="20000"/>
        </a:spcBef>
        <a:spcAft>
          <a:spcPct val="0"/>
        </a:spcAft>
        <a:buChar char="»"/>
        <a:defRPr kumimoji="1" sz="2800">
          <a:solidFill>
            <a:schemeClr val="tx1"/>
          </a:solidFill>
          <a:latin typeface="+mn-lt"/>
          <a:ea typeface="+mn-ea"/>
        </a:defRPr>
      </a:lvl7pPr>
      <a:lvl8pPr marL="1766888" indent="-395288" algn="l" rtl="0" fontAlgn="base">
        <a:spcBef>
          <a:spcPct val="20000"/>
        </a:spcBef>
        <a:spcAft>
          <a:spcPct val="0"/>
        </a:spcAft>
        <a:buChar char="»"/>
        <a:defRPr kumimoji="1" sz="2800">
          <a:solidFill>
            <a:schemeClr val="tx1"/>
          </a:solidFill>
          <a:latin typeface="+mn-lt"/>
          <a:ea typeface="+mn-ea"/>
        </a:defRPr>
      </a:lvl8pPr>
      <a:lvl9pPr marL="2224088" indent="-395288" algn="l" rtl="0" fontAlgn="base">
        <a:spcBef>
          <a:spcPct val="20000"/>
        </a:spcBef>
        <a:spcAft>
          <a:spcPct val="0"/>
        </a:spcAft>
        <a:buChar char="»"/>
        <a:defRPr kumimoji="1" sz="2800">
          <a:solidFill>
            <a:schemeClr val="tx1"/>
          </a:solidFill>
          <a:latin typeface="+mn-lt"/>
          <a:ea typeface="+mn-ea"/>
        </a:defRPr>
      </a:lvl9pPr>
    </p:bodyStyle>
    <p:other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5"/>
          <a:srcRect/>
          <a:stretch>
            <a:fillRect/>
          </a:stretch>
        </a:blipFill>
        <a:effectLst/>
      </p:bgPr>
    </p:bg>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bwMode="auto">
          <a:xfrm>
            <a:off x="323850" y="671661"/>
            <a:ext cx="8135938" cy="720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zh-TW" altLang="en-US" smtClean="0"/>
              <a:t>按一下以編輯母片標題樣式</a:t>
            </a:r>
          </a:p>
        </p:txBody>
      </p:sp>
      <p:sp>
        <p:nvSpPr>
          <p:cNvPr id="15363" name="Rectangle 3"/>
          <p:cNvSpPr>
            <a:spLocks noGrp="1" noChangeArrowheads="1"/>
          </p:cNvSpPr>
          <p:nvPr>
            <p:ph type="body" idx="1"/>
          </p:nvPr>
        </p:nvSpPr>
        <p:spPr bwMode="auto">
          <a:xfrm>
            <a:off x="323850" y="1413023"/>
            <a:ext cx="8135938" cy="5040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lvl="0" indent="0">
              <a:buNone/>
            </a:pPr>
            <a:r>
              <a:rPr lang="en-US" altLang="zh-TW" smtClean="0"/>
              <a:t>1-1-1</a:t>
            </a:r>
            <a:r>
              <a:rPr lang="zh-TW" altLang="en-US" smtClean="0"/>
              <a:t>第一層第一層第一層第一層第一層第一層第一層</a:t>
            </a:r>
          </a:p>
          <a:p>
            <a:pPr lvl="1"/>
            <a:r>
              <a:rPr lang="zh-TW" altLang="en-US" smtClean="0"/>
              <a:t>第二層內文第二層內文第二層內文第二層內文第二層內文第二層內文</a:t>
            </a:r>
            <a:endParaRPr lang="en-US" altLang="zh-TW" smtClean="0"/>
          </a:p>
          <a:p>
            <a:pPr lvl="2"/>
            <a:r>
              <a:rPr lang="zh-TW" altLang="en-US" smtClean="0"/>
              <a:t>第三層「解」藍色粗體第三層「解」藍色粗體第三層「解」藍色粗體</a:t>
            </a:r>
            <a:endParaRPr lang="en-US" altLang="zh-TW" smtClean="0"/>
          </a:p>
          <a:p>
            <a:pPr lvl="3"/>
            <a:r>
              <a:rPr lang="en-US" altLang="zh-TW" smtClean="0"/>
              <a:t>1.</a:t>
            </a:r>
            <a:r>
              <a:rPr lang="zh-TW" altLang="en-US" smtClean="0"/>
              <a:t>第四層第四層第四層第四層第四層第四層第四層第四層</a:t>
            </a:r>
            <a:endParaRPr lang="en-US" altLang="zh-TW" smtClean="0"/>
          </a:p>
          <a:p>
            <a:pPr lvl="4"/>
            <a:r>
              <a:rPr lang="en-US" altLang="zh-TW" smtClean="0"/>
              <a:t>(1)</a:t>
            </a:r>
            <a:r>
              <a:rPr lang="zh-TW" altLang="en-US" smtClean="0"/>
              <a:t>第五層第五層第五層第五層第五層第五層第五層第五層</a:t>
            </a:r>
          </a:p>
        </p:txBody>
      </p:sp>
      <p:sp>
        <p:nvSpPr>
          <p:cNvPr id="1030" name="Text Box 79"/>
          <p:cNvSpPr txBox="1">
            <a:spLocks noChangeArrowheads="1"/>
          </p:cNvSpPr>
          <p:nvPr/>
        </p:nvSpPr>
        <p:spPr bwMode="auto">
          <a:xfrm>
            <a:off x="4221163" y="6527800"/>
            <a:ext cx="666750" cy="274638"/>
          </a:xfrm>
          <a:prstGeom prst="rect">
            <a:avLst/>
          </a:prstGeom>
          <a:noFill/>
          <a:ln>
            <a:noFill/>
          </a:ln>
          <a:effectLst/>
          <a:extLst/>
        </p:spPr>
        <p:txBody>
          <a:bodyPr wrap="none">
            <a:spAutoFit/>
          </a:bodyPr>
          <a:lstStyle>
            <a:lvl1pPr eaLnBrk="0" hangingPunct="0">
              <a:defRPr kumimoji="1" b="1">
                <a:solidFill>
                  <a:schemeClr val="bg1"/>
                </a:solidFill>
                <a:latin typeface="Times New Roman" pitchFamily="18" charset="0"/>
                <a:ea typeface="標楷體" pitchFamily="65" charset="-120"/>
              </a:defRPr>
            </a:lvl1pPr>
            <a:lvl2pPr marL="742950" indent="-285750" eaLnBrk="0" hangingPunct="0">
              <a:defRPr kumimoji="1" b="1">
                <a:solidFill>
                  <a:schemeClr val="bg1"/>
                </a:solidFill>
                <a:latin typeface="Times New Roman" pitchFamily="18" charset="0"/>
                <a:ea typeface="標楷體" pitchFamily="65" charset="-120"/>
              </a:defRPr>
            </a:lvl2pPr>
            <a:lvl3pPr marL="1143000" indent="-228600" eaLnBrk="0" hangingPunct="0">
              <a:defRPr kumimoji="1" b="1">
                <a:solidFill>
                  <a:schemeClr val="bg1"/>
                </a:solidFill>
                <a:latin typeface="Times New Roman" pitchFamily="18" charset="0"/>
                <a:ea typeface="標楷體" pitchFamily="65" charset="-120"/>
              </a:defRPr>
            </a:lvl3pPr>
            <a:lvl4pPr marL="1600200" indent="-228600" eaLnBrk="0" hangingPunct="0">
              <a:defRPr kumimoji="1" b="1">
                <a:solidFill>
                  <a:schemeClr val="bg1"/>
                </a:solidFill>
                <a:latin typeface="Times New Roman" pitchFamily="18" charset="0"/>
                <a:ea typeface="標楷體" pitchFamily="65" charset="-120"/>
              </a:defRPr>
            </a:lvl4pPr>
            <a:lvl5pPr marL="2057400" indent="-228600" eaLnBrk="0" hangingPunct="0">
              <a:defRPr kumimoji="1" b="1">
                <a:solidFill>
                  <a:schemeClr val="bg1"/>
                </a:solidFill>
                <a:latin typeface="Times New Roman" pitchFamily="18" charset="0"/>
                <a:ea typeface="標楷體" pitchFamily="65" charset="-120"/>
              </a:defRPr>
            </a:lvl5pPr>
            <a:lvl6pPr marL="2514600" indent="-228600" eaLnBrk="0" fontAlgn="base" hangingPunct="0">
              <a:spcBef>
                <a:spcPct val="0"/>
              </a:spcBef>
              <a:spcAft>
                <a:spcPct val="0"/>
              </a:spcAft>
              <a:defRPr kumimoji="1" b="1">
                <a:solidFill>
                  <a:schemeClr val="bg1"/>
                </a:solidFill>
                <a:latin typeface="Times New Roman" pitchFamily="18" charset="0"/>
                <a:ea typeface="標楷體" pitchFamily="65" charset="-120"/>
              </a:defRPr>
            </a:lvl6pPr>
            <a:lvl7pPr marL="2971800" indent="-228600" eaLnBrk="0" fontAlgn="base" hangingPunct="0">
              <a:spcBef>
                <a:spcPct val="0"/>
              </a:spcBef>
              <a:spcAft>
                <a:spcPct val="0"/>
              </a:spcAft>
              <a:defRPr kumimoji="1" b="1">
                <a:solidFill>
                  <a:schemeClr val="bg1"/>
                </a:solidFill>
                <a:latin typeface="Times New Roman" pitchFamily="18" charset="0"/>
                <a:ea typeface="標楷體" pitchFamily="65" charset="-120"/>
              </a:defRPr>
            </a:lvl7pPr>
            <a:lvl8pPr marL="3429000" indent="-228600" eaLnBrk="0" fontAlgn="base" hangingPunct="0">
              <a:spcBef>
                <a:spcPct val="0"/>
              </a:spcBef>
              <a:spcAft>
                <a:spcPct val="0"/>
              </a:spcAft>
              <a:defRPr kumimoji="1" b="1">
                <a:solidFill>
                  <a:schemeClr val="bg1"/>
                </a:solidFill>
                <a:latin typeface="Times New Roman" pitchFamily="18" charset="0"/>
                <a:ea typeface="標楷體" pitchFamily="65" charset="-120"/>
              </a:defRPr>
            </a:lvl8pPr>
            <a:lvl9pPr marL="3886200" indent="-228600" eaLnBrk="0" fontAlgn="base" hangingPunct="0">
              <a:spcBef>
                <a:spcPct val="0"/>
              </a:spcBef>
              <a:spcAft>
                <a:spcPct val="0"/>
              </a:spcAft>
              <a:defRPr kumimoji="1" b="1">
                <a:solidFill>
                  <a:schemeClr val="bg1"/>
                </a:solidFill>
                <a:latin typeface="Times New Roman" pitchFamily="18" charset="0"/>
                <a:ea typeface="標楷體" pitchFamily="65" charset="-120"/>
              </a:defRPr>
            </a:lvl9pPr>
          </a:lstStyle>
          <a:p>
            <a:pPr algn="ctr" eaLnBrk="1" hangingPunct="1">
              <a:defRPr/>
            </a:pPr>
            <a:r>
              <a:rPr lang="zh-TW" altLang="en-US" sz="1200" b="0" smtClean="0">
                <a:solidFill>
                  <a:schemeClr val="tx1"/>
                </a:solidFill>
              </a:rPr>
              <a:t>第</a:t>
            </a:r>
            <a:fld id="{F0870DDD-EA90-41BC-A5B0-55D342E05C4F}" type="slidenum">
              <a:rPr lang="zh-TW" altLang="en-US" sz="1200" b="0" smtClean="0">
                <a:solidFill>
                  <a:schemeClr val="tx1"/>
                </a:solidFill>
              </a:rPr>
              <a:pPr algn="ctr" eaLnBrk="1" hangingPunct="1">
                <a:defRPr/>
              </a:pPr>
              <a:t>‹#›</a:t>
            </a:fld>
            <a:r>
              <a:rPr lang="zh-TW" altLang="en-US" sz="1200" b="0" smtClean="0">
                <a:solidFill>
                  <a:schemeClr val="tx1"/>
                </a:solidFill>
              </a:rPr>
              <a:t>頁</a:t>
            </a:r>
          </a:p>
        </p:txBody>
      </p:sp>
      <p:pic>
        <p:nvPicPr>
          <p:cNvPr id="15365" name="Picture 29" descr="Icon-01">
            <a:hlinkClick r:id="" action="ppaction://hlinkshowjump?jump=firstslide"/>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770813" y="6523038"/>
            <a:ext cx="328612" cy="301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366" name="Picture 30" descr="Icon-03">
            <a:hlinkClick r:id="" action="ppaction://hlinkshowjump?jump=nextslide"/>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8253413" y="6523038"/>
            <a:ext cx="328612" cy="301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367" name="Picture 31" descr="Icon-04">
            <a:hlinkClick r:id="" action="ppaction://hlinkshowjump?jump=previousslide"/>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7286625" y="6523038"/>
            <a:ext cx="328613" cy="301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368" name="Picture 32" descr="Icon-05">
            <a:hlinkClick r:id="" action="ppaction://hlinkshowjump?jump=firstslide"/>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6804025" y="6523038"/>
            <a:ext cx="328613" cy="301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369" name="Picture 33" descr="Icon-06">
            <a:hlinkClick r:id="" action="ppaction://hlinkshowjump?jump=lastslide"/>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8737600" y="6523038"/>
            <a:ext cx="338138" cy="301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 name="文字方塊 11"/>
          <p:cNvSpPr txBox="1">
            <a:spLocks noChangeArrowheads="1"/>
          </p:cNvSpPr>
          <p:nvPr/>
        </p:nvSpPr>
        <p:spPr bwMode="auto">
          <a:xfrm>
            <a:off x="790575" y="53975"/>
            <a:ext cx="3095625" cy="457200"/>
          </a:xfrm>
          <a:prstGeom prst="rect">
            <a:avLst/>
          </a:prstGeom>
          <a:noFill/>
          <a:ln>
            <a:noFill/>
          </a:ln>
          <a:extLst/>
        </p:spPr>
        <p:txBody>
          <a:bodyPr>
            <a:spAutoFit/>
          </a:bodyPr>
          <a:lstStyle>
            <a:lvl1pPr eaLnBrk="0" hangingPunct="0">
              <a:defRPr kumimoji="1" b="1">
                <a:solidFill>
                  <a:schemeClr val="bg1"/>
                </a:solidFill>
                <a:latin typeface="Times New Roman" pitchFamily="18" charset="0"/>
                <a:ea typeface="新細明體" charset="-120"/>
              </a:defRPr>
            </a:lvl1pPr>
            <a:lvl2pPr marL="742950" indent="-285750" eaLnBrk="0" hangingPunct="0">
              <a:defRPr kumimoji="1" b="1">
                <a:solidFill>
                  <a:schemeClr val="bg1"/>
                </a:solidFill>
                <a:latin typeface="Times New Roman" pitchFamily="18" charset="0"/>
                <a:ea typeface="新細明體" charset="-120"/>
              </a:defRPr>
            </a:lvl2pPr>
            <a:lvl3pPr marL="1143000" indent="-228600" eaLnBrk="0" hangingPunct="0">
              <a:defRPr kumimoji="1" b="1">
                <a:solidFill>
                  <a:schemeClr val="bg1"/>
                </a:solidFill>
                <a:latin typeface="Times New Roman" pitchFamily="18" charset="0"/>
                <a:ea typeface="新細明體" charset="-120"/>
              </a:defRPr>
            </a:lvl3pPr>
            <a:lvl4pPr marL="1600200" indent="-228600" eaLnBrk="0" hangingPunct="0">
              <a:defRPr kumimoji="1" b="1">
                <a:solidFill>
                  <a:schemeClr val="bg1"/>
                </a:solidFill>
                <a:latin typeface="Times New Roman" pitchFamily="18" charset="0"/>
                <a:ea typeface="新細明體" charset="-120"/>
              </a:defRPr>
            </a:lvl4pPr>
            <a:lvl5pPr marL="2057400" indent="-228600" eaLnBrk="0" hangingPunct="0">
              <a:defRPr kumimoji="1" b="1">
                <a:solidFill>
                  <a:schemeClr val="bg1"/>
                </a:solidFill>
                <a:latin typeface="Times New Roman" pitchFamily="18" charset="0"/>
                <a:ea typeface="新細明體" charset="-120"/>
              </a:defRPr>
            </a:lvl5pPr>
            <a:lvl6pPr marL="2514600" indent="-228600" eaLnBrk="0" fontAlgn="base" hangingPunct="0">
              <a:spcBef>
                <a:spcPct val="0"/>
              </a:spcBef>
              <a:spcAft>
                <a:spcPct val="0"/>
              </a:spcAft>
              <a:defRPr kumimoji="1" b="1">
                <a:solidFill>
                  <a:schemeClr val="bg1"/>
                </a:solidFill>
                <a:latin typeface="Times New Roman" pitchFamily="18" charset="0"/>
                <a:ea typeface="新細明體" charset="-120"/>
              </a:defRPr>
            </a:lvl6pPr>
            <a:lvl7pPr marL="2971800" indent="-228600" eaLnBrk="0" fontAlgn="base" hangingPunct="0">
              <a:spcBef>
                <a:spcPct val="0"/>
              </a:spcBef>
              <a:spcAft>
                <a:spcPct val="0"/>
              </a:spcAft>
              <a:defRPr kumimoji="1" b="1">
                <a:solidFill>
                  <a:schemeClr val="bg1"/>
                </a:solidFill>
                <a:latin typeface="Times New Roman" pitchFamily="18" charset="0"/>
                <a:ea typeface="新細明體" charset="-120"/>
              </a:defRPr>
            </a:lvl7pPr>
            <a:lvl8pPr marL="3429000" indent="-228600" eaLnBrk="0" fontAlgn="base" hangingPunct="0">
              <a:spcBef>
                <a:spcPct val="0"/>
              </a:spcBef>
              <a:spcAft>
                <a:spcPct val="0"/>
              </a:spcAft>
              <a:defRPr kumimoji="1" b="1">
                <a:solidFill>
                  <a:schemeClr val="bg1"/>
                </a:solidFill>
                <a:latin typeface="Times New Roman" pitchFamily="18" charset="0"/>
                <a:ea typeface="新細明體" charset="-120"/>
              </a:defRPr>
            </a:lvl8pPr>
            <a:lvl9pPr marL="3886200" indent="-228600" eaLnBrk="0" fontAlgn="base" hangingPunct="0">
              <a:spcBef>
                <a:spcPct val="0"/>
              </a:spcBef>
              <a:spcAft>
                <a:spcPct val="0"/>
              </a:spcAft>
              <a:defRPr kumimoji="1" b="1">
                <a:solidFill>
                  <a:schemeClr val="bg1"/>
                </a:solidFill>
                <a:latin typeface="Times New Roman" pitchFamily="18" charset="0"/>
                <a:ea typeface="新細明體" charset="-120"/>
              </a:defRPr>
            </a:lvl9pPr>
          </a:lstStyle>
          <a:p>
            <a:pPr eaLnBrk="1" hangingPunct="1">
              <a:defRPr/>
            </a:pPr>
            <a:r>
              <a:rPr lang="zh-TW" altLang="en-US" sz="2400" dirty="0" smtClean="0">
                <a:solidFill>
                  <a:srgbClr val="0D0D0D"/>
                </a:solidFill>
                <a:latin typeface="微軟正黑體" pitchFamily="34" charset="-120"/>
                <a:ea typeface="微軟正黑體" pitchFamily="34" charset="-120"/>
              </a:rPr>
              <a:t>電工機械下冊</a:t>
            </a:r>
          </a:p>
        </p:txBody>
      </p:sp>
      <p:sp>
        <p:nvSpPr>
          <p:cNvPr id="19" name="文字方塊 1"/>
          <p:cNvSpPr txBox="1">
            <a:spLocks noChangeArrowheads="1"/>
          </p:cNvSpPr>
          <p:nvPr/>
        </p:nvSpPr>
        <p:spPr bwMode="auto">
          <a:xfrm>
            <a:off x="4826000" y="144463"/>
            <a:ext cx="3036888" cy="457200"/>
          </a:xfrm>
          <a:prstGeom prst="rect">
            <a:avLst/>
          </a:prstGeom>
          <a:noFill/>
          <a:ln>
            <a:noFill/>
          </a:ln>
          <a:extLst/>
        </p:spPr>
        <p:txBody>
          <a:bodyPr>
            <a:spAutoFit/>
          </a:bodyPr>
          <a:lstStyle>
            <a:lvl1pPr eaLnBrk="0" hangingPunct="0">
              <a:defRPr kumimoji="1" b="1">
                <a:solidFill>
                  <a:schemeClr val="bg1"/>
                </a:solidFill>
                <a:latin typeface="Times New Roman" pitchFamily="18" charset="0"/>
                <a:ea typeface="新細明體" charset="-120"/>
              </a:defRPr>
            </a:lvl1pPr>
            <a:lvl2pPr marL="742950" indent="-285750" eaLnBrk="0" hangingPunct="0">
              <a:defRPr kumimoji="1" b="1">
                <a:solidFill>
                  <a:schemeClr val="bg1"/>
                </a:solidFill>
                <a:latin typeface="Times New Roman" pitchFamily="18" charset="0"/>
                <a:ea typeface="新細明體" charset="-120"/>
              </a:defRPr>
            </a:lvl2pPr>
            <a:lvl3pPr marL="1143000" indent="-228600" eaLnBrk="0" hangingPunct="0">
              <a:defRPr kumimoji="1" b="1">
                <a:solidFill>
                  <a:schemeClr val="bg1"/>
                </a:solidFill>
                <a:latin typeface="Times New Roman" pitchFamily="18" charset="0"/>
                <a:ea typeface="新細明體" charset="-120"/>
              </a:defRPr>
            </a:lvl3pPr>
            <a:lvl4pPr marL="1600200" indent="-228600" eaLnBrk="0" hangingPunct="0">
              <a:defRPr kumimoji="1" b="1">
                <a:solidFill>
                  <a:schemeClr val="bg1"/>
                </a:solidFill>
                <a:latin typeface="Times New Roman" pitchFamily="18" charset="0"/>
                <a:ea typeface="新細明體" charset="-120"/>
              </a:defRPr>
            </a:lvl4pPr>
            <a:lvl5pPr marL="2057400" indent="-228600" eaLnBrk="0" hangingPunct="0">
              <a:defRPr kumimoji="1" b="1">
                <a:solidFill>
                  <a:schemeClr val="bg1"/>
                </a:solidFill>
                <a:latin typeface="Times New Roman" pitchFamily="18" charset="0"/>
                <a:ea typeface="新細明體" charset="-120"/>
              </a:defRPr>
            </a:lvl5pPr>
            <a:lvl6pPr marL="2514600" indent="-228600" eaLnBrk="0" fontAlgn="base" hangingPunct="0">
              <a:spcBef>
                <a:spcPct val="0"/>
              </a:spcBef>
              <a:spcAft>
                <a:spcPct val="0"/>
              </a:spcAft>
              <a:defRPr kumimoji="1" b="1">
                <a:solidFill>
                  <a:schemeClr val="bg1"/>
                </a:solidFill>
                <a:latin typeface="Times New Roman" pitchFamily="18" charset="0"/>
                <a:ea typeface="新細明體" charset="-120"/>
              </a:defRPr>
            </a:lvl6pPr>
            <a:lvl7pPr marL="2971800" indent="-228600" eaLnBrk="0" fontAlgn="base" hangingPunct="0">
              <a:spcBef>
                <a:spcPct val="0"/>
              </a:spcBef>
              <a:spcAft>
                <a:spcPct val="0"/>
              </a:spcAft>
              <a:defRPr kumimoji="1" b="1">
                <a:solidFill>
                  <a:schemeClr val="bg1"/>
                </a:solidFill>
                <a:latin typeface="Times New Roman" pitchFamily="18" charset="0"/>
                <a:ea typeface="新細明體" charset="-120"/>
              </a:defRPr>
            </a:lvl7pPr>
            <a:lvl8pPr marL="3429000" indent="-228600" eaLnBrk="0" fontAlgn="base" hangingPunct="0">
              <a:spcBef>
                <a:spcPct val="0"/>
              </a:spcBef>
              <a:spcAft>
                <a:spcPct val="0"/>
              </a:spcAft>
              <a:defRPr kumimoji="1" b="1">
                <a:solidFill>
                  <a:schemeClr val="bg1"/>
                </a:solidFill>
                <a:latin typeface="Times New Roman" pitchFamily="18" charset="0"/>
                <a:ea typeface="新細明體" charset="-120"/>
              </a:defRPr>
            </a:lvl8pPr>
            <a:lvl9pPr marL="3886200" indent="-228600" eaLnBrk="0" fontAlgn="base" hangingPunct="0">
              <a:spcBef>
                <a:spcPct val="0"/>
              </a:spcBef>
              <a:spcAft>
                <a:spcPct val="0"/>
              </a:spcAft>
              <a:defRPr kumimoji="1" b="1">
                <a:solidFill>
                  <a:schemeClr val="bg1"/>
                </a:solidFill>
                <a:latin typeface="Times New Roman" pitchFamily="18" charset="0"/>
                <a:ea typeface="新細明體" charset="-120"/>
              </a:defRPr>
            </a:lvl9pPr>
          </a:lstStyle>
          <a:p>
            <a:pPr algn="r" eaLnBrk="1" hangingPunct="1">
              <a:defRPr/>
            </a:pPr>
            <a:r>
              <a:rPr lang="zh-TW" altLang="en-US" sz="1200" smtClean="0">
                <a:solidFill>
                  <a:schemeClr val="tx1"/>
                </a:solidFill>
                <a:ea typeface="微軟正黑體" pitchFamily="34" charset="-120"/>
              </a:rPr>
              <a:t>楊得明、陳伯爵編著</a:t>
            </a:r>
          </a:p>
          <a:p>
            <a:pPr algn="r" eaLnBrk="1" hangingPunct="1">
              <a:defRPr/>
            </a:pPr>
            <a:endParaRPr lang="zh-TW" altLang="en-US" sz="1200" smtClean="0">
              <a:solidFill>
                <a:schemeClr val="tx1"/>
              </a:solidFill>
              <a:ea typeface="微軟正黑體" pitchFamily="34" charset="-120"/>
            </a:endParaRPr>
          </a:p>
        </p:txBody>
      </p:sp>
      <p:sp>
        <p:nvSpPr>
          <p:cNvPr id="29" name="Rectangle 87">
            <a:hlinkClick r:id="rId11" action="ppaction://hlinksldjump"/>
          </p:cNvPr>
          <p:cNvSpPr>
            <a:spLocks noChangeArrowheads="1"/>
          </p:cNvSpPr>
          <p:nvPr userDrawn="1"/>
        </p:nvSpPr>
        <p:spPr bwMode="auto">
          <a:xfrm>
            <a:off x="8534400" y="2133600"/>
            <a:ext cx="609600" cy="215900"/>
          </a:xfrm>
          <a:prstGeom prst="rect">
            <a:avLst/>
          </a:prstGeom>
          <a:gradFill rotWithShape="1">
            <a:gsLst>
              <a:gs pos="0">
                <a:srgbClr val="9CB86E"/>
              </a:gs>
              <a:gs pos="16701">
                <a:srgbClr val="85AB5F"/>
              </a:gs>
              <a:gs pos="100000">
                <a:srgbClr val="156B13"/>
              </a:gs>
            </a:gsLst>
            <a:lin ang="5400000"/>
          </a:gradFill>
          <a:ln>
            <a:noFill/>
          </a:ln>
          <a:extLst/>
        </p:spPr>
        <p:txBody>
          <a:bodyPr wrap="none" anchor="ctr"/>
          <a:lstStyle>
            <a:lvl1pPr eaLnBrk="0" hangingPunct="0">
              <a:defRPr kumimoji="1" b="1">
                <a:solidFill>
                  <a:schemeClr val="bg1"/>
                </a:solidFill>
                <a:latin typeface="Times New Roman" pitchFamily="18" charset="0"/>
                <a:ea typeface="新細明體" charset="-120"/>
              </a:defRPr>
            </a:lvl1pPr>
            <a:lvl2pPr marL="742950" indent="-285750" eaLnBrk="0" hangingPunct="0">
              <a:defRPr kumimoji="1" b="1">
                <a:solidFill>
                  <a:schemeClr val="bg1"/>
                </a:solidFill>
                <a:latin typeface="Times New Roman" pitchFamily="18" charset="0"/>
                <a:ea typeface="新細明體" charset="-120"/>
              </a:defRPr>
            </a:lvl2pPr>
            <a:lvl3pPr marL="1143000" indent="-228600" eaLnBrk="0" hangingPunct="0">
              <a:defRPr kumimoji="1" b="1">
                <a:solidFill>
                  <a:schemeClr val="bg1"/>
                </a:solidFill>
                <a:latin typeface="Times New Roman" pitchFamily="18" charset="0"/>
                <a:ea typeface="新細明體" charset="-120"/>
              </a:defRPr>
            </a:lvl3pPr>
            <a:lvl4pPr marL="1600200" indent="-228600" eaLnBrk="0" hangingPunct="0">
              <a:defRPr kumimoji="1" b="1">
                <a:solidFill>
                  <a:schemeClr val="bg1"/>
                </a:solidFill>
                <a:latin typeface="Times New Roman" pitchFamily="18" charset="0"/>
                <a:ea typeface="新細明體" charset="-120"/>
              </a:defRPr>
            </a:lvl4pPr>
            <a:lvl5pPr marL="2057400" indent="-228600" eaLnBrk="0" hangingPunct="0">
              <a:defRPr kumimoji="1" b="1">
                <a:solidFill>
                  <a:schemeClr val="bg1"/>
                </a:solidFill>
                <a:latin typeface="Times New Roman" pitchFamily="18" charset="0"/>
                <a:ea typeface="新細明體" charset="-120"/>
              </a:defRPr>
            </a:lvl5pPr>
            <a:lvl6pPr marL="2514600" indent="-228600" eaLnBrk="0" fontAlgn="base" hangingPunct="0">
              <a:spcBef>
                <a:spcPct val="0"/>
              </a:spcBef>
              <a:spcAft>
                <a:spcPct val="0"/>
              </a:spcAft>
              <a:defRPr kumimoji="1" b="1">
                <a:solidFill>
                  <a:schemeClr val="bg1"/>
                </a:solidFill>
                <a:latin typeface="Times New Roman" pitchFamily="18" charset="0"/>
                <a:ea typeface="新細明體" charset="-120"/>
              </a:defRPr>
            </a:lvl6pPr>
            <a:lvl7pPr marL="2971800" indent="-228600" eaLnBrk="0" fontAlgn="base" hangingPunct="0">
              <a:spcBef>
                <a:spcPct val="0"/>
              </a:spcBef>
              <a:spcAft>
                <a:spcPct val="0"/>
              </a:spcAft>
              <a:defRPr kumimoji="1" b="1">
                <a:solidFill>
                  <a:schemeClr val="bg1"/>
                </a:solidFill>
                <a:latin typeface="Times New Roman" pitchFamily="18" charset="0"/>
                <a:ea typeface="新細明體" charset="-120"/>
              </a:defRPr>
            </a:lvl7pPr>
            <a:lvl8pPr marL="3429000" indent="-228600" eaLnBrk="0" fontAlgn="base" hangingPunct="0">
              <a:spcBef>
                <a:spcPct val="0"/>
              </a:spcBef>
              <a:spcAft>
                <a:spcPct val="0"/>
              </a:spcAft>
              <a:defRPr kumimoji="1" b="1">
                <a:solidFill>
                  <a:schemeClr val="bg1"/>
                </a:solidFill>
                <a:latin typeface="Times New Roman" pitchFamily="18" charset="0"/>
                <a:ea typeface="新細明體" charset="-120"/>
              </a:defRPr>
            </a:lvl8pPr>
            <a:lvl9pPr marL="3886200" indent="-228600" eaLnBrk="0" fontAlgn="base" hangingPunct="0">
              <a:spcBef>
                <a:spcPct val="0"/>
              </a:spcBef>
              <a:spcAft>
                <a:spcPct val="0"/>
              </a:spcAft>
              <a:defRPr kumimoji="1" b="1">
                <a:solidFill>
                  <a:schemeClr val="bg1"/>
                </a:solidFill>
                <a:latin typeface="Times New Roman" pitchFamily="18" charset="0"/>
                <a:ea typeface="新細明體" charset="-120"/>
              </a:defRPr>
            </a:lvl9pPr>
          </a:lstStyle>
          <a:p>
            <a:pPr eaLnBrk="1" hangingPunct="1">
              <a:defRPr/>
            </a:pPr>
            <a:r>
              <a:rPr lang="en-US" altLang="zh-TW" sz="1400" dirty="0" smtClean="0">
                <a:latin typeface="Arial" charset="0"/>
                <a:ea typeface="文鼎黑體B" pitchFamily="34" charset="-120"/>
              </a:rPr>
              <a:t>7-3</a:t>
            </a:r>
          </a:p>
        </p:txBody>
      </p:sp>
      <p:sp>
        <p:nvSpPr>
          <p:cNvPr id="30" name="Rectangle 86">
            <a:hlinkClick r:id="rId12" action="ppaction://hlinksldjump"/>
          </p:cNvPr>
          <p:cNvSpPr>
            <a:spLocks noChangeArrowheads="1"/>
          </p:cNvSpPr>
          <p:nvPr userDrawn="1"/>
        </p:nvSpPr>
        <p:spPr bwMode="auto">
          <a:xfrm>
            <a:off x="8534400" y="1844675"/>
            <a:ext cx="609600" cy="215900"/>
          </a:xfrm>
          <a:prstGeom prst="rect">
            <a:avLst/>
          </a:prstGeom>
          <a:gradFill rotWithShape="1">
            <a:gsLst>
              <a:gs pos="0">
                <a:srgbClr val="9CB86E"/>
              </a:gs>
              <a:gs pos="16701">
                <a:srgbClr val="85AB5F"/>
              </a:gs>
              <a:gs pos="100000">
                <a:srgbClr val="156B13"/>
              </a:gs>
            </a:gsLst>
            <a:lin ang="5400000"/>
          </a:gradFill>
          <a:ln>
            <a:noFill/>
          </a:ln>
          <a:extLst/>
        </p:spPr>
        <p:txBody>
          <a:bodyPr wrap="none" anchor="ctr"/>
          <a:lstStyle>
            <a:lvl1pPr eaLnBrk="0" hangingPunct="0">
              <a:defRPr kumimoji="1" b="1">
                <a:solidFill>
                  <a:schemeClr val="bg1"/>
                </a:solidFill>
                <a:latin typeface="Times New Roman" pitchFamily="18" charset="0"/>
                <a:ea typeface="新細明體" charset="-120"/>
              </a:defRPr>
            </a:lvl1pPr>
            <a:lvl2pPr marL="742950" indent="-285750" eaLnBrk="0" hangingPunct="0">
              <a:defRPr kumimoji="1" b="1">
                <a:solidFill>
                  <a:schemeClr val="bg1"/>
                </a:solidFill>
                <a:latin typeface="Times New Roman" pitchFamily="18" charset="0"/>
                <a:ea typeface="新細明體" charset="-120"/>
              </a:defRPr>
            </a:lvl2pPr>
            <a:lvl3pPr marL="1143000" indent="-228600" eaLnBrk="0" hangingPunct="0">
              <a:defRPr kumimoji="1" b="1">
                <a:solidFill>
                  <a:schemeClr val="bg1"/>
                </a:solidFill>
                <a:latin typeface="Times New Roman" pitchFamily="18" charset="0"/>
                <a:ea typeface="新細明體" charset="-120"/>
              </a:defRPr>
            </a:lvl3pPr>
            <a:lvl4pPr marL="1600200" indent="-228600" eaLnBrk="0" hangingPunct="0">
              <a:defRPr kumimoji="1" b="1">
                <a:solidFill>
                  <a:schemeClr val="bg1"/>
                </a:solidFill>
                <a:latin typeface="Times New Roman" pitchFamily="18" charset="0"/>
                <a:ea typeface="新細明體" charset="-120"/>
              </a:defRPr>
            </a:lvl4pPr>
            <a:lvl5pPr marL="2057400" indent="-228600" eaLnBrk="0" hangingPunct="0">
              <a:defRPr kumimoji="1" b="1">
                <a:solidFill>
                  <a:schemeClr val="bg1"/>
                </a:solidFill>
                <a:latin typeface="Times New Roman" pitchFamily="18" charset="0"/>
                <a:ea typeface="新細明體" charset="-120"/>
              </a:defRPr>
            </a:lvl5pPr>
            <a:lvl6pPr marL="2514600" indent="-228600" eaLnBrk="0" fontAlgn="base" hangingPunct="0">
              <a:spcBef>
                <a:spcPct val="0"/>
              </a:spcBef>
              <a:spcAft>
                <a:spcPct val="0"/>
              </a:spcAft>
              <a:defRPr kumimoji="1" b="1">
                <a:solidFill>
                  <a:schemeClr val="bg1"/>
                </a:solidFill>
                <a:latin typeface="Times New Roman" pitchFamily="18" charset="0"/>
                <a:ea typeface="新細明體" charset="-120"/>
              </a:defRPr>
            </a:lvl6pPr>
            <a:lvl7pPr marL="2971800" indent="-228600" eaLnBrk="0" fontAlgn="base" hangingPunct="0">
              <a:spcBef>
                <a:spcPct val="0"/>
              </a:spcBef>
              <a:spcAft>
                <a:spcPct val="0"/>
              </a:spcAft>
              <a:defRPr kumimoji="1" b="1">
                <a:solidFill>
                  <a:schemeClr val="bg1"/>
                </a:solidFill>
                <a:latin typeface="Times New Roman" pitchFamily="18" charset="0"/>
                <a:ea typeface="新細明體" charset="-120"/>
              </a:defRPr>
            </a:lvl7pPr>
            <a:lvl8pPr marL="3429000" indent="-228600" eaLnBrk="0" fontAlgn="base" hangingPunct="0">
              <a:spcBef>
                <a:spcPct val="0"/>
              </a:spcBef>
              <a:spcAft>
                <a:spcPct val="0"/>
              </a:spcAft>
              <a:defRPr kumimoji="1" b="1">
                <a:solidFill>
                  <a:schemeClr val="bg1"/>
                </a:solidFill>
                <a:latin typeface="Times New Roman" pitchFamily="18" charset="0"/>
                <a:ea typeface="新細明體" charset="-120"/>
              </a:defRPr>
            </a:lvl8pPr>
            <a:lvl9pPr marL="3886200" indent="-228600" eaLnBrk="0" fontAlgn="base" hangingPunct="0">
              <a:spcBef>
                <a:spcPct val="0"/>
              </a:spcBef>
              <a:spcAft>
                <a:spcPct val="0"/>
              </a:spcAft>
              <a:defRPr kumimoji="1" b="1">
                <a:solidFill>
                  <a:schemeClr val="bg1"/>
                </a:solidFill>
                <a:latin typeface="Times New Roman" pitchFamily="18" charset="0"/>
                <a:ea typeface="新細明體" charset="-120"/>
              </a:defRPr>
            </a:lvl9pPr>
          </a:lstStyle>
          <a:p>
            <a:pPr eaLnBrk="1" hangingPunct="1">
              <a:defRPr/>
            </a:pPr>
            <a:r>
              <a:rPr lang="en-US" altLang="zh-TW" sz="1400" dirty="0" smtClean="0">
                <a:latin typeface="Arial" charset="0"/>
                <a:ea typeface="文鼎黑體B" pitchFamily="34" charset="-120"/>
              </a:rPr>
              <a:t>7-2</a:t>
            </a:r>
          </a:p>
        </p:txBody>
      </p:sp>
      <p:sp>
        <p:nvSpPr>
          <p:cNvPr id="31" name="Rectangle 86">
            <a:hlinkClick r:id="rId13" action="ppaction://hlinksldjump"/>
          </p:cNvPr>
          <p:cNvSpPr>
            <a:spLocks noChangeArrowheads="1"/>
          </p:cNvSpPr>
          <p:nvPr userDrawn="1"/>
        </p:nvSpPr>
        <p:spPr bwMode="auto">
          <a:xfrm>
            <a:off x="8534400" y="1557338"/>
            <a:ext cx="609600" cy="215900"/>
          </a:xfrm>
          <a:prstGeom prst="rect">
            <a:avLst/>
          </a:prstGeom>
          <a:gradFill rotWithShape="1">
            <a:gsLst>
              <a:gs pos="0">
                <a:srgbClr val="9CB86E"/>
              </a:gs>
              <a:gs pos="16701">
                <a:srgbClr val="85AB5F"/>
              </a:gs>
              <a:gs pos="100000">
                <a:srgbClr val="156B13"/>
              </a:gs>
            </a:gsLst>
            <a:lin ang="5400000"/>
          </a:gradFill>
          <a:ln>
            <a:noFill/>
          </a:ln>
          <a:extLst/>
        </p:spPr>
        <p:txBody>
          <a:bodyPr wrap="none" anchor="ctr"/>
          <a:lstStyle/>
          <a:p>
            <a:pPr lvl="0" eaLnBrk="1" hangingPunct="1"/>
            <a:r>
              <a:rPr lang="en-US" altLang="zh-TW" sz="1400" dirty="0" smtClean="0">
                <a:latin typeface="Arial" charset="0"/>
                <a:ea typeface="文鼎黑體B" pitchFamily="34" charset="-120"/>
              </a:rPr>
              <a:t>7-1</a:t>
            </a:r>
          </a:p>
        </p:txBody>
      </p:sp>
      <p:sp>
        <p:nvSpPr>
          <p:cNvPr id="32" name="Rectangle 86">
            <a:hlinkClick r:id="rId14" action="ppaction://hlinksldjump"/>
          </p:cNvPr>
          <p:cNvSpPr>
            <a:spLocks noChangeArrowheads="1"/>
          </p:cNvSpPr>
          <p:nvPr userDrawn="1"/>
        </p:nvSpPr>
        <p:spPr bwMode="auto">
          <a:xfrm>
            <a:off x="8534400" y="2420938"/>
            <a:ext cx="609600" cy="215900"/>
          </a:xfrm>
          <a:prstGeom prst="rect">
            <a:avLst/>
          </a:prstGeom>
          <a:gradFill rotWithShape="1">
            <a:gsLst>
              <a:gs pos="0">
                <a:srgbClr val="F4C99A"/>
              </a:gs>
              <a:gs pos="16701">
                <a:srgbClr val="F8C9A2"/>
              </a:gs>
              <a:gs pos="100000">
                <a:srgbClr val="E28508"/>
              </a:gs>
            </a:gsLst>
            <a:lin ang="5400000"/>
          </a:gradFill>
          <a:ln>
            <a:noFill/>
          </a:ln>
          <a:extLst/>
        </p:spPr>
        <p:txBody>
          <a:bodyPr wrap="none" anchor="ctr"/>
          <a:lstStyle/>
          <a:p>
            <a:pPr lvl="0" eaLnBrk="1" hangingPunct="1"/>
            <a:r>
              <a:rPr lang="en-US" altLang="zh-TW" sz="1400" dirty="0" smtClean="0">
                <a:latin typeface="Arial" charset="0"/>
                <a:ea typeface="文鼎黑體B" pitchFamily="34" charset="-120"/>
              </a:rPr>
              <a:t>7-4</a:t>
            </a:r>
          </a:p>
        </p:txBody>
      </p:sp>
    </p:spTree>
  </p:cSld>
  <p:clrMap bg1="lt1" tx1="dk1" bg2="lt2" tx2="dk2" accent1="accent1" accent2="accent2" accent3="accent3" accent4="accent4" accent5="accent5" accent6="accent6" hlink="hlink" folHlink="folHlink"/>
  <p:sldLayoutIdLst>
    <p:sldLayoutId id="2147485200" r:id="rId1"/>
    <p:sldLayoutId id="2147485201" r:id="rId2"/>
    <p:sldLayoutId id="2147485202" r:id="rId3"/>
  </p:sldLayoutIdLst>
  <p:transition>
    <p:wipe/>
  </p:transition>
  <p:timing>
    <p:tnLst>
      <p:par>
        <p:cTn id="1" dur="indefinite" restart="never" nodeType="tmRoot"/>
      </p:par>
    </p:tnLst>
  </p:timing>
  <p:txStyles>
    <p:titleStyle>
      <a:lvl1pPr algn="l" rtl="0" eaLnBrk="0" fontAlgn="base" hangingPunct="0">
        <a:spcBef>
          <a:spcPct val="0"/>
        </a:spcBef>
        <a:spcAft>
          <a:spcPct val="0"/>
        </a:spcAft>
        <a:defRPr kumimoji="1" lang="zh-TW" altLang="en-US" sz="3600" b="1" dirty="0">
          <a:solidFill>
            <a:srgbClr val="336699"/>
          </a:solidFill>
          <a:latin typeface="Arial" pitchFamily="34" charset="0"/>
          <a:ea typeface="微軟正黑體" pitchFamily="34" charset="-120"/>
          <a:cs typeface="+mj-cs"/>
        </a:defRPr>
      </a:lvl1pPr>
      <a:lvl2pPr algn="l" rtl="0" eaLnBrk="0" fontAlgn="base" hangingPunct="0">
        <a:spcBef>
          <a:spcPct val="0"/>
        </a:spcBef>
        <a:spcAft>
          <a:spcPct val="0"/>
        </a:spcAft>
        <a:defRPr kumimoji="1" sz="3600" b="1">
          <a:solidFill>
            <a:srgbClr val="336699"/>
          </a:solidFill>
          <a:latin typeface="Arial" charset="0"/>
          <a:ea typeface="微軟正黑體" pitchFamily="34" charset="-120"/>
        </a:defRPr>
      </a:lvl2pPr>
      <a:lvl3pPr algn="l" rtl="0" eaLnBrk="0" fontAlgn="base" hangingPunct="0">
        <a:spcBef>
          <a:spcPct val="0"/>
        </a:spcBef>
        <a:spcAft>
          <a:spcPct val="0"/>
        </a:spcAft>
        <a:defRPr kumimoji="1" sz="3600" b="1">
          <a:solidFill>
            <a:srgbClr val="336699"/>
          </a:solidFill>
          <a:latin typeface="Arial" charset="0"/>
          <a:ea typeface="微軟正黑體" pitchFamily="34" charset="-120"/>
        </a:defRPr>
      </a:lvl3pPr>
      <a:lvl4pPr algn="l" rtl="0" eaLnBrk="0" fontAlgn="base" hangingPunct="0">
        <a:spcBef>
          <a:spcPct val="0"/>
        </a:spcBef>
        <a:spcAft>
          <a:spcPct val="0"/>
        </a:spcAft>
        <a:defRPr kumimoji="1" sz="3600" b="1">
          <a:solidFill>
            <a:srgbClr val="336699"/>
          </a:solidFill>
          <a:latin typeface="Arial" charset="0"/>
          <a:ea typeface="微軟正黑體" pitchFamily="34" charset="-120"/>
        </a:defRPr>
      </a:lvl4pPr>
      <a:lvl5pPr algn="l" rtl="0" eaLnBrk="0" fontAlgn="base" hangingPunct="0">
        <a:spcBef>
          <a:spcPct val="0"/>
        </a:spcBef>
        <a:spcAft>
          <a:spcPct val="0"/>
        </a:spcAft>
        <a:defRPr kumimoji="1" sz="3600" b="1">
          <a:solidFill>
            <a:srgbClr val="336699"/>
          </a:solidFill>
          <a:latin typeface="Arial" charset="0"/>
          <a:ea typeface="微軟正黑體" pitchFamily="34" charset="-120"/>
        </a:defRPr>
      </a:lvl5pPr>
      <a:lvl6pPr marL="457200" algn="l" rtl="0" eaLnBrk="0" fontAlgn="base" hangingPunct="0">
        <a:spcBef>
          <a:spcPct val="0"/>
        </a:spcBef>
        <a:spcAft>
          <a:spcPct val="0"/>
        </a:spcAft>
        <a:defRPr kumimoji="1" sz="3600" b="1">
          <a:solidFill>
            <a:srgbClr val="0066FF"/>
          </a:solidFill>
          <a:latin typeface="Arial" charset="0"/>
          <a:ea typeface="微軟正黑體" pitchFamily="34" charset="-120"/>
        </a:defRPr>
      </a:lvl6pPr>
      <a:lvl7pPr marL="914400" algn="l" rtl="0" eaLnBrk="0" fontAlgn="base" hangingPunct="0">
        <a:spcBef>
          <a:spcPct val="0"/>
        </a:spcBef>
        <a:spcAft>
          <a:spcPct val="0"/>
        </a:spcAft>
        <a:defRPr kumimoji="1" sz="3600" b="1">
          <a:solidFill>
            <a:srgbClr val="0066FF"/>
          </a:solidFill>
          <a:latin typeface="Arial" charset="0"/>
          <a:ea typeface="微軟正黑體" pitchFamily="34" charset="-120"/>
        </a:defRPr>
      </a:lvl7pPr>
      <a:lvl8pPr marL="1371600" algn="l" rtl="0" eaLnBrk="0" fontAlgn="base" hangingPunct="0">
        <a:spcBef>
          <a:spcPct val="0"/>
        </a:spcBef>
        <a:spcAft>
          <a:spcPct val="0"/>
        </a:spcAft>
        <a:defRPr kumimoji="1" sz="3600" b="1">
          <a:solidFill>
            <a:srgbClr val="0066FF"/>
          </a:solidFill>
          <a:latin typeface="Arial" charset="0"/>
          <a:ea typeface="微軟正黑體" pitchFamily="34" charset="-120"/>
        </a:defRPr>
      </a:lvl8pPr>
      <a:lvl9pPr marL="1828800" algn="l" rtl="0" eaLnBrk="0" fontAlgn="base" hangingPunct="0">
        <a:spcBef>
          <a:spcPct val="0"/>
        </a:spcBef>
        <a:spcAft>
          <a:spcPct val="0"/>
        </a:spcAft>
        <a:defRPr kumimoji="1" sz="3600" b="1">
          <a:solidFill>
            <a:srgbClr val="0066FF"/>
          </a:solidFill>
          <a:latin typeface="Arial" charset="0"/>
          <a:ea typeface="微軟正黑體" pitchFamily="34" charset="-120"/>
        </a:defRPr>
      </a:lvl9pPr>
    </p:titleStyle>
    <p:bodyStyle>
      <a:lvl1pPr marL="895350" indent="-895350" algn="l" rtl="0" eaLnBrk="0" fontAlgn="base" hangingPunct="0">
        <a:spcBef>
          <a:spcPct val="20000"/>
        </a:spcBef>
        <a:spcAft>
          <a:spcPct val="0"/>
        </a:spcAft>
        <a:buChar char="•"/>
        <a:defRPr kumimoji="1" lang="zh-TW" altLang="en-US" sz="2800" b="0" smtClean="0">
          <a:solidFill>
            <a:schemeClr val="tx1"/>
          </a:solidFill>
          <a:latin typeface="Times New Roman" pitchFamily="18" charset="0"/>
          <a:ea typeface="標楷體" pitchFamily="65" charset="-120"/>
          <a:cs typeface="+mn-cs"/>
        </a:defRPr>
      </a:lvl1pPr>
      <a:lvl2pPr marL="1588" indent="712788" algn="l" rtl="0" eaLnBrk="0" fontAlgn="base" hangingPunct="0">
        <a:lnSpc>
          <a:spcPct val="110000"/>
        </a:lnSpc>
        <a:spcBef>
          <a:spcPct val="20000"/>
        </a:spcBef>
        <a:spcAft>
          <a:spcPct val="0"/>
        </a:spcAft>
        <a:buChar char="–"/>
        <a:defRPr kumimoji="1" lang="en-US" altLang="zh-TW" sz="2800" smtClean="0">
          <a:solidFill>
            <a:schemeClr val="tx1"/>
          </a:solidFill>
          <a:latin typeface="Times New Roman" pitchFamily="18" charset="0"/>
          <a:ea typeface="標楷體" pitchFamily="65" charset="-120"/>
        </a:defRPr>
      </a:lvl2pPr>
      <a:lvl3pPr marL="1143000" indent="-1139825" algn="l" rtl="0" eaLnBrk="0" fontAlgn="base" hangingPunct="0">
        <a:spcBef>
          <a:spcPct val="20000"/>
        </a:spcBef>
        <a:spcAft>
          <a:spcPct val="0"/>
        </a:spcAft>
        <a:buChar char="•"/>
        <a:defRPr kumimoji="1" lang="en-US" altLang="zh-TW" sz="2800" smtClean="0">
          <a:solidFill>
            <a:schemeClr val="tx1"/>
          </a:solidFill>
          <a:latin typeface="Times New Roman" pitchFamily="18" charset="0"/>
          <a:ea typeface="標楷體" pitchFamily="65" charset="-120"/>
        </a:defRPr>
      </a:lvl3pPr>
      <a:lvl4pPr marL="266700" indent="-266700" algn="l" rtl="0" eaLnBrk="0" fontAlgn="base" hangingPunct="0">
        <a:spcBef>
          <a:spcPct val="20000"/>
        </a:spcBef>
        <a:spcAft>
          <a:spcPct val="0"/>
        </a:spcAft>
        <a:buChar char="–"/>
        <a:defRPr kumimoji="1" lang="en-US" altLang="zh-TW" sz="2800" smtClean="0">
          <a:solidFill>
            <a:schemeClr val="tx1"/>
          </a:solidFill>
          <a:latin typeface="Times New Roman" pitchFamily="18" charset="0"/>
          <a:ea typeface="標楷體" pitchFamily="65" charset="-120"/>
        </a:defRPr>
      </a:lvl4pPr>
      <a:lvl5pPr marL="395288" indent="-395288" algn="l" rtl="0" eaLnBrk="0" fontAlgn="base" hangingPunct="0">
        <a:spcBef>
          <a:spcPct val="20000"/>
        </a:spcBef>
        <a:spcAft>
          <a:spcPct val="0"/>
        </a:spcAft>
        <a:buChar char="»"/>
        <a:defRPr kumimoji="1" lang="zh-TW" altLang="en-US" sz="2800" smtClean="0">
          <a:solidFill>
            <a:schemeClr val="tx1"/>
          </a:solidFill>
          <a:latin typeface="Times New Roman" pitchFamily="18" charset="0"/>
          <a:ea typeface="標楷體" pitchFamily="65" charset="-120"/>
        </a:defRPr>
      </a:lvl5pPr>
      <a:lvl6pPr marL="1784350" algn="l" rtl="0" fontAlgn="base" hangingPunct="0">
        <a:spcBef>
          <a:spcPct val="20000"/>
        </a:spcBef>
        <a:spcAft>
          <a:spcPct val="0"/>
        </a:spcAft>
        <a:defRPr kumimoji="1" sz="2800">
          <a:solidFill>
            <a:schemeClr val="tx1"/>
          </a:solidFill>
          <a:latin typeface="+mn-lt"/>
          <a:ea typeface="+mn-ea"/>
        </a:defRPr>
      </a:lvl6pPr>
      <a:lvl7pPr marL="2241550" algn="l" rtl="0" fontAlgn="base" hangingPunct="0">
        <a:spcBef>
          <a:spcPct val="20000"/>
        </a:spcBef>
        <a:spcAft>
          <a:spcPct val="0"/>
        </a:spcAft>
        <a:defRPr kumimoji="1" sz="2800">
          <a:solidFill>
            <a:schemeClr val="tx1"/>
          </a:solidFill>
          <a:latin typeface="+mn-lt"/>
          <a:ea typeface="+mn-ea"/>
        </a:defRPr>
      </a:lvl7pPr>
      <a:lvl8pPr marL="2698750" algn="l" rtl="0" fontAlgn="base" hangingPunct="0">
        <a:spcBef>
          <a:spcPct val="20000"/>
        </a:spcBef>
        <a:spcAft>
          <a:spcPct val="0"/>
        </a:spcAft>
        <a:defRPr kumimoji="1" sz="2800">
          <a:solidFill>
            <a:schemeClr val="tx1"/>
          </a:solidFill>
          <a:latin typeface="+mn-lt"/>
          <a:ea typeface="+mn-ea"/>
        </a:defRPr>
      </a:lvl8pPr>
      <a:lvl9pPr marL="3155950" algn="l" rtl="0" fontAlgn="base" hangingPunct="0">
        <a:spcBef>
          <a:spcPct val="20000"/>
        </a:spcBef>
        <a:spcAft>
          <a:spcPct val="0"/>
        </a:spcAft>
        <a:defRPr kumimoji="1" sz="2800">
          <a:solidFill>
            <a:schemeClr val="tx1"/>
          </a:solidFill>
          <a:latin typeface="+mn-lt"/>
          <a:ea typeface="+mn-ea"/>
        </a:defRPr>
      </a:lvl9pPr>
    </p:bodyStyle>
    <p:other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bwMode="auto">
          <a:xfrm>
            <a:off x="323850" y="455613"/>
            <a:ext cx="8135938" cy="720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zh-TW" altLang="en-US" smtClean="0"/>
              <a:t>按一下以編輯母片標題樣式</a:t>
            </a:r>
          </a:p>
        </p:txBody>
      </p:sp>
      <p:sp>
        <p:nvSpPr>
          <p:cNvPr id="16387" name="Rectangle 3"/>
          <p:cNvSpPr>
            <a:spLocks noGrp="1" noChangeArrowheads="1"/>
          </p:cNvSpPr>
          <p:nvPr>
            <p:ph type="body" idx="1"/>
          </p:nvPr>
        </p:nvSpPr>
        <p:spPr bwMode="auto">
          <a:xfrm>
            <a:off x="323850" y="1196975"/>
            <a:ext cx="8135938" cy="5040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zh-TW" smtClean="0"/>
              <a:t>1-1-1</a:t>
            </a:r>
            <a:r>
              <a:rPr lang="zh-TW" altLang="en-US" smtClean="0"/>
              <a:t>第一層第一層第一層第一層第一層第一層第一層</a:t>
            </a:r>
          </a:p>
          <a:p>
            <a:pPr lvl="1"/>
            <a:r>
              <a:rPr lang="zh-TW" altLang="en-US" smtClean="0"/>
              <a:t>第二層內文第二層內文第二層內文第二層內文第二層內文第二層內文</a:t>
            </a:r>
            <a:endParaRPr lang="en-US" altLang="zh-TW" smtClean="0"/>
          </a:p>
          <a:p>
            <a:pPr lvl="2"/>
            <a:r>
              <a:rPr lang="zh-TW" altLang="en-US" smtClean="0"/>
              <a:t>第三層「解」藍色粗體第三層「解」藍色粗體第三層「解」藍色粗體</a:t>
            </a:r>
            <a:endParaRPr lang="en-US" altLang="zh-TW" smtClean="0"/>
          </a:p>
          <a:p>
            <a:pPr lvl="3"/>
            <a:r>
              <a:rPr lang="en-US" altLang="zh-TW" smtClean="0"/>
              <a:t>1.</a:t>
            </a:r>
            <a:r>
              <a:rPr lang="zh-TW" altLang="en-US" smtClean="0"/>
              <a:t>第四層第四層第四層第四層第四層第四層第四層第四層</a:t>
            </a:r>
            <a:endParaRPr lang="en-US" altLang="zh-TW" smtClean="0"/>
          </a:p>
          <a:p>
            <a:pPr lvl="4"/>
            <a:r>
              <a:rPr lang="en-US" altLang="zh-TW" smtClean="0"/>
              <a:t>(1)</a:t>
            </a:r>
            <a:r>
              <a:rPr lang="zh-TW" altLang="en-US" smtClean="0"/>
              <a:t>第五層第五層第五層第五層第五層第五層第五層第五層</a:t>
            </a:r>
          </a:p>
        </p:txBody>
      </p:sp>
      <p:sp>
        <p:nvSpPr>
          <p:cNvPr id="1030" name="Text Box 79"/>
          <p:cNvSpPr txBox="1">
            <a:spLocks noChangeArrowheads="1"/>
          </p:cNvSpPr>
          <p:nvPr/>
        </p:nvSpPr>
        <p:spPr bwMode="auto">
          <a:xfrm>
            <a:off x="4221163" y="6527800"/>
            <a:ext cx="666750" cy="274638"/>
          </a:xfrm>
          <a:prstGeom prst="rect">
            <a:avLst/>
          </a:prstGeom>
          <a:noFill/>
          <a:ln>
            <a:noFill/>
          </a:ln>
          <a:effectLst/>
          <a:extLst/>
        </p:spPr>
        <p:txBody>
          <a:bodyPr wrap="none">
            <a:spAutoFit/>
          </a:bodyPr>
          <a:lstStyle>
            <a:lvl1pPr eaLnBrk="0" hangingPunct="0">
              <a:defRPr kumimoji="1" b="1">
                <a:solidFill>
                  <a:schemeClr val="bg1"/>
                </a:solidFill>
                <a:latin typeface="Times New Roman" pitchFamily="18" charset="0"/>
                <a:ea typeface="標楷體" pitchFamily="65" charset="-120"/>
              </a:defRPr>
            </a:lvl1pPr>
            <a:lvl2pPr marL="742950" indent="-285750" eaLnBrk="0" hangingPunct="0">
              <a:defRPr kumimoji="1" b="1">
                <a:solidFill>
                  <a:schemeClr val="bg1"/>
                </a:solidFill>
                <a:latin typeface="Times New Roman" pitchFamily="18" charset="0"/>
                <a:ea typeface="標楷體" pitchFamily="65" charset="-120"/>
              </a:defRPr>
            </a:lvl2pPr>
            <a:lvl3pPr marL="1143000" indent="-228600" eaLnBrk="0" hangingPunct="0">
              <a:defRPr kumimoji="1" b="1">
                <a:solidFill>
                  <a:schemeClr val="bg1"/>
                </a:solidFill>
                <a:latin typeface="Times New Roman" pitchFamily="18" charset="0"/>
                <a:ea typeface="標楷體" pitchFamily="65" charset="-120"/>
              </a:defRPr>
            </a:lvl3pPr>
            <a:lvl4pPr marL="1600200" indent="-228600" eaLnBrk="0" hangingPunct="0">
              <a:defRPr kumimoji="1" b="1">
                <a:solidFill>
                  <a:schemeClr val="bg1"/>
                </a:solidFill>
                <a:latin typeface="Times New Roman" pitchFamily="18" charset="0"/>
                <a:ea typeface="標楷體" pitchFamily="65" charset="-120"/>
              </a:defRPr>
            </a:lvl4pPr>
            <a:lvl5pPr marL="2057400" indent="-228600" eaLnBrk="0" hangingPunct="0">
              <a:defRPr kumimoji="1" b="1">
                <a:solidFill>
                  <a:schemeClr val="bg1"/>
                </a:solidFill>
                <a:latin typeface="Times New Roman" pitchFamily="18" charset="0"/>
                <a:ea typeface="標楷體" pitchFamily="65" charset="-120"/>
              </a:defRPr>
            </a:lvl5pPr>
            <a:lvl6pPr marL="2514600" indent="-228600" eaLnBrk="0" fontAlgn="base" hangingPunct="0">
              <a:spcBef>
                <a:spcPct val="0"/>
              </a:spcBef>
              <a:spcAft>
                <a:spcPct val="0"/>
              </a:spcAft>
              <a:defRPr kumimoji="1" b="1">
                <a:solidFill>
                  <a:schemeClr val="bg1"/>
                </a:solidFill>
                <a:latin typeface="Times New Roman" pitchFamily="18" charset="0"/>
                <a:ea typeface="標楷體" pitchFamily="65" charset="-120"/>
              </a:defRPr>
            </a:lvl6pPr>
            <a:lvl7pPr marL="2971800" indent="-228600" eaLnBrk="0" fontAlgn="base" hangingPunct="0">
              <a:spcBef>
                <a:spcPct val="0"/>
              </a:spcBef>
              <a:spcAft>
                <a:spcPct val="0"/>
              </a:spcAft>
              <a:defRPr kumimoji="1" b="1">
                <a:solidFill>
                  <a:schemeClr val="bg1"/>
                </a:solidFill>
                <a:latin typeface="Times New Roman" pitchFamily="18" charset="0"/>
                <a:ea typeface="標楷體" pitchFamily="65" charset="-120"/>
              </a:defRPr>
            </a:lvl7pPr>
            <a:lvl8pPr marL="3429000" indent="-228600" eaLnBrk="0" fontAlgn="base" hangingPunct="0">
              <a:spcBef>
                <a:spcPct val="0"/>
              </a:spcBef>
              <a:spcAft>
                <a:spcPct val="0"/>
              </a:spcAft>
              <a:defRPr kumimoji="1" b="1">
                <a:solidFill>
                  <a:schemeClr val="bg1"/>
                </a:solidFill>
                <a:latin typeface="Times New Roman" pitchFamily="18" charset="0"/>
                <a:ea typeface="標楷體" pitchFamily="65" charset="-120"/>
              </a:defRPr>
            </a:lvl8pPr>
            <a:lvl9pPr marL="3886200" indent="-228600" eaLnBrk="0" fontAlgn="base" hangingPunct="0">
              <a:spcBef>
                <a:spcPct val="0"/>
              </a:spcBef>
              <a:spcAft>
                <a:spcPct val="0"/>
              </a:spcAft>
              <a:defRPr kumimoji="1" b="1">
                <a:solidFill>
                  <a:schemeClr val="bg1"/>
                </a:solidFill>
                <a:latin typeface="Times New Roman" pitchFamily="18" charset="0"/>
                <a:ea typeface="標楷體" pitchFamily="65" charset="-120"/>
              </a:defRPr>
            </a:lvl9pPr>
          </a:lstStyle>
          <a:p>
            <a:pPr algn="ctr" eaLnBrk="1" hangingPunct="1">
              <a:defRPr/>
            </a:pPr>
            <a:r>
              <a:rPr lang="zh-TW" altLang="en-US" sz="1200" b="0" smtClean="0">
                <a:solidFill>
                  <a:schemeClr val="tx1"/>
                </a:solidFill>
              </a:rPr>
              <a:t>第</a:t>
            </a:r>
            <a:fld id="{BAEF0F56-D1C8-4F60-9511-6E1826BDEB1E}" type="slidenum">
              <a:rPr lang="zh-TW" altLang="en-US" sz="1200" b="0" smtClean="0">
                <a:solidFill>
                  <a:schemeClr val="tx1"/>
                </a:solidFill>
              </a:rPr>
              <a:pPr algn="ctr" eaLnBrk="1" hangingPunct="1">
                <a:defRPr/>
              </a:pPr>
              <a:t>‹#›</a:t>
            </a:fld>
            <a:r>
              <a:rPr lang="zh-TW" altLang="en-US" sz="1200" b="0" smtClean="0">
                <a:solidFill>
                  <a:schemeClr val="tx1"/>
                </a:solidFill>
              </a:rPr>
              <a:t>頁</a:t>
            </a:r>
          </a:p>
        </p:txBody>
      </p:sp>
      <p:sp>
        <p:nvSpPr>
          <p:cNvPr id="18" name="文字方塊 11"/>
          <p:cNvSpPr txBox="1">
            <a:spLocks noChangeArrowheads="1"/>
          </p:cNvSpPr>
          <p:nvPr/>
        </p:nvSpPr>
        <p:spPr bwMode="auto">
          <a:xfrm>
            <a:off x="790575" y="53975"/>
            <a:ext cx="3095625" cy="457200"/>
          </a:xfrm>
          <a:prstGeom prst="rect">
            <a:avLst/>
          </a:prstGeom>
          <a:noFill/>
          <a:ln>
            <a:noFill/>
          </a:ln>
          <a:extLst/>
        </p:spPr>
        <p:txBody>
          <a:bodyPr>
            <a:spAutoFit/>
          </a:bodyPr>
          <a:lstStyle>
            <a:lvl1pPr eaLnBrk="0" hangingPunct="0">
              <a:defRPr kumimoji="1" b="1">
                <a:solidFill>
                  <a:schemeClr val="bg1"/>
                </a:solidFill>
                <a:latin typeface="Times New Roman" pitchFamily="18" charset="0"/>
                <a:ea typeface="新細明體" charset="-120"/>
              </a:defRPr>
            </a:lvl1pPr>
            <a:lvl2pPr marL="742950" indent="-285750" eaLnBrk="0" hangingPunct="0">
              <a:defRPr kumimoji="1" b="1">
                <a:solidFill>
                  <a:schemeClr val="bg1"/>
                </a:solidFill>
                <a:latin typeface="Times New Roman" pitchFamily="18" charset="0"/>
                <a:ea typeface="新細明體" charset="-120"/>
              </a:defRPr>
            </a:lvl2pPr>
            <a:lvl3pPr marL="1143000" indent="-228600" eaLnBrk="0" hangingPunct="0">
              <a:defRPr kumimoji="1" b="1">
                <a:solidFill>
                  <a:schemeClr val="bg1"/>
                </a:solidFill>
                <a:latin typeface="Times New Roman" pitchFamily="18" charset="0"/>
                <a:ea typeface="新細明體" charset="-120"/>
              </a:defRPr>
            </a:lvl3pPr>
            <a:lvl4pPr marL="1600200" indent="-228600" eaLnBrk="0" hangingPunct="0">
              <a:defRPr kumimoji="1" b="1">
                <a:solidFill>
                  <a:schemeClr val="bg1"/>
                </a:solidFill>
                <a:latin typeface="Times New Roman" pitchFamily="18" charset="0"/>
                <a:ea typeface="新細明體" charset="-120"/>
              </a:defRPr>
            </a:lvl4pPr>
            <a:lvl5pPr marL="2057400" indent="-228600" eaLnBrk="0" hangingPunct="0">
              <a:defRPr kumimoji="1" b="1">
                <a:solidFill>
                  <a:schemeClr val="bg1"/>
                </a:solidFill>
                <a:latin typeface="Times New Roman" pitchFamily="18" charset="0"/>
                <a:ea typeface="新細明體" charset="-120"/>
              </a:defRPr>
            </a:lvl5pPr>
            <a:lvl6pPr marL="2514600" indent="-228600" eaLnBrk="0" fontAlgn="base" hangingPunct="0">
              <a:spcBef>
                <a:spcPct val="0"/>
              </a:spcBef>
              <a:spcAft>
                <a:spcPct val="0"/>
              </a:spcAft>
              <a:defRPr kumimoji="1" b="1">
                <a:solidFill>
                  <a:schemeClr val="bg1"/>
                </a:solidFill>
                <a:latin typeface="Times New Roman" pitchFamily="18" charset="0"/>
                <a:ea typeface="新細明體" charset="-120"/>
              </a:defRPr>
            </a:lvl6pPr>
            <a:lvl7pPr marL="2971800" indent="-228600" eaLnBrk="0" fontAlgn="base" hangingPunct="0">
              <a:spcBef>
                <a:spcPct val="0"/>
              </a:spcBef>
              <a:spcAft>
                <a:spcPct val="0"/>
              </a:spcAft>
              <a:defRPr kumimoji="1" b="1">
                <a:solidFill>
                  <a:schemeClr val="bg1"/>
                </a:solidFill>
                <a:latin typeface="Times New Roman" pitchFamily="18" charset="0"/>
                <a:ea typeface="新細明體" charset="-120"/>
              </a:defRPr>
            </a:lvl7pPr>
            <a:lvl8pPr marL="3429000" indent="-228600" eaLnBrk="0" fontAlgn="base" hangingPunct="0">
              <a:spcBef>
                <a:spcPct val="0"/>
              </a:spcBef>
              <a:spcAft>
                <a:spcPct val="0"/>
              </a:spcAft>
              <a:defRPr kumimoji="1" b="1">
                <a:solidFill>
                  <a:schemeClr val="bg1"/>
                </a:solidFill>
                <a:latin typeface="Times New Roman" pitchFamily="18" charset="0"/>
                <a:ea typeface="新細明體" charset="-120"/>
              </a:defRPr>
            </a:lvl8pPr>
            <a:lvl9pPr marL="3886200" indent="-228600" eaLnBrk="0" fontAlgn="base" hangingPunct="0">
              <a:spcBef>
                <a:spcPct val="0"/>
              </a:spcBef>
              <a:spcAft>
                <a:spcPct val="0"/>
              </a:spcAft>
              <a:defRPr kumimoji="1" b="1">
                <a:solidFill>
                  <a:schemeClr val="bg1"/>
                </a:solidFill>
                <a:latin typeface="Times New Roman" pitchFamily="18" charset="0"/>
                <a:ea typeface="新細明體" charset="-120"/>
              </a:defRPr>
            </a:lvl9pPr>
          </a:lstStyle>
          <a:p>
            <a:pPr eaLnBrk="1" hangingPunct="1">
              <a:defRPr/>
            </a:pPr>
            <a:r>
              <a:rPr lang="zh-TW" altLang="en-US" sz="2400" dirty="0" smtClean="0">
                <a:solidFill>
                  <a:srgbClr val="0D0D0D"/>
                </a:solidFill>
                <a:latin typeface="微軟正黑體" pitchFamily="34" charset="-120"/>
                <a:ea typeface="微軟正黑體" pitchFamily="34" charset="-120"/>
              </a:rPr>
              <a:t>電工機械下冊</a:t>
            </a:r>
          </a:p>
        </p:txBody>
      </p:sp>
      <p:sp>
        <p:nvSpPr>
          <p:cNvPr id="19" name="文字方塊 1"/>
          <p:cNvSpPr txBox="1">
            <a:spLocks noChangeArrowheads="1"/>
          </p:cNvSpPr>
          <p:nvPr/>
        </p:nvSpPr>
        <p:spPr bwMode="auto">
          <a:xfrm>
            <a:off x="4826000" y="144463"/>
            <a:ext cx="3036888" cy="457200"/>
          </a:xfrm>
          <a:prstGeom prst="rect">
            <a:avLst/>
          </a:prstGeom>
          <a:noFill/>
          <a:ln>
            <a:noFill/>
          </a:ln>
          <a:extLst/>
        </p:spPr>
        <p:txBody>
          <a:bodyPr>
            <a:spAutoFit/>
          </a:bodyPr>
          <a:lstStyle>
            <a:lvl1pPr eaLnBrk="0" hangingPunct="0">
              <a:defRPr kumimoji="1" b="1">
                <a:solidFill>
                  <a:schemeClr val="bg1"/>
                </a:solidFill>
                <a:latin typeface="Times New Roman" pitchFamily="18" charset="0"/>
                <a:ea typeface="新細明體" charset="-120"/>
              </a:defRPr>
            </a:lvl1pPr>
            <a:lvl2pPr marL="742950" indent="-285750" eaLnBrk="0" hangingPunct="0">
              <a:defRPr kumimoji="1" b="1">
                <a:solidFill>
                  <a:schemeClr val="bg1"/>
                </a:solidFill>
                <a:latin typeface="Times New Roman" pitchFamily="18" charset="0"/>
                <a:ea typeface="新細明體" charset="-120"/>
              </a:defRPr>
            </a:lvl2pPr>
            <a:lvl3pPr marL="1143000" indent="-228600" eaLnBrk="0" hangingPunct="0">
              <a:defRPr kumimoji="1" b="1">
                <a:solidFill>
                  <a:schemeClr val="bg1"/>
                </a:solidFill>
                <a:latin typeface="Times New Roman" pitchFamily="18" charset="0"/>
                <a:ea typeface="新細明體" charset="-120"/>
              </a:defRPr>
            </a:lvl3pPr>
            <a:lvl4pPr marL="1600200" indent="-228600" eaLnBrk="0" hangingPunct="0">
              <a:defRPr kumimoji="1" b="1">
                <a:solidFill>
                  <a:schemeClr val="bg1"/>
                </a:solidFill>
                <a:latin typeface="Times New Roman" pitchFamily="18" charset="0"/>
                <a:ea typeface="新細明體" charset="-120"/>
              </a:defRPr>
            </a:lvl4pPr>
            <a:lvl5pPr marL="2057400" indent="-228600" eaLnBrk="0" hangingPunct="0">
              <a:defRPr kumimoji="1" b="1">
                <a:solidFill>
                  <a:schemeClr val="bg1"/>
                </a:solidFill>
                <a:latin typeface="Times New Roman" pitchFamily="18" charset="0"/>
                <a:ea typeface="新細明體" charset="-120"/>
              </a:defRPr>
            </a:lvl5pPr>
            <a:lvl6pPr marL="2514600" indent="-228600" eaLnBrk="0" fontAlgn="base" hangingPunct="0">
              <a:spcBef>
                <a:spcPct val="0"/>
              </a:spcBef>
              <a:spcAft>
                <a:spcPct val="0"/>
              </a:spcAft>
              <a:defRPr kumimoji="1" b="1">
                <a:solidFill>
                  <a:schemeClr val="bg1"/>
                </a:solidFill>
                <a:latin typeface="Times New Roman" pitchFamily="18" charset="0"/>
                <a:ea typeface="新細明體" charset="-120"/>
              </a:defRPr>
            </a:lvl6pPr>
            <a:lvl7pPr marL="2971800" indent="-228600" eaLnBrk="0" fontAlgn="base" hangingPunct="0">
              <a:spcBef>
                <a:spcPct val="0"/>
              </a:spcBef>
              <a:spcAft>
                <a:spcPct val="0"/>
              </a:spcAft>
              <a:defRPr kumimoji="1" b="1">
                <a:solidFill>
                  <a:schemeClr val="bg1"/>
                </a:solidFill>
                <a:latin typeface="Times New Roman" pitchFamily="18" charset="0"/>
                <a:ea typeface="新細明體" charset="-120"/>
              </a:defRPr>
            </a:lvl7pPr>
            <a:lvl8pPr marL="3429000" indent="-228600" eaLnBrk="0" fontAlgn="base" hangingPunct="0">
              <a:spcBef>
                <a:spcPct val="0"/>
              </a:spcBef>
              <a:spcAft>
                <a:spcPct val="0"/>
              </a:spcAft>
              <a:defRPr kumimoji="1" b="1">
                <a:solidFill>
                  <a:schemeClr val="bg1"/>
                </a:solidFill>
                <a:latin typeface="Times New Roman" pitchFamily="18" charset="0"/>
                <a:ea typeface="新細明體" charset="-120"/>
              </a:defRPr>
            </a:lvl8pPr>
            <a:lvl9pPr marL="3886200" indent="-228600" eaLnBrk="0" fontAlgn="base" hangingPunct="0">
              <a:spcBef>
                <a:spcPct val="0"/>
              </a:spcBef>
              <a:spcAft>
                <a:spcPct val="0"/>
              </a:spcAft>
              <a:defRPr kumimoji="1" b="1">
                <a:solidFill>
                  <a:schemeClr val="bg1"/>
                </a:solidFill>
                <a:latin typeface="Times New Roman" pitchFamily="18" charset="0"/>
                <a:ea typeface="新細明體" charset="-120"/>
              </a:defRPr>
            </a:lvl9pPr>
          </a:lstStyle>
          <a:p>
            <a:pPr algn="r" eaLnBrk="1" hangingPunct="1">
              <a:defRPr/>
            </a:pPr>
            <a:r>
              <a:rPr lang="zh-TW" altLang="en-US" sz="1200" smtClean="0">
                <a:solidFill>
                  <a:schemeClr val="tx1"/>
                </a:solidFill>
                <a:ea typeface="微軟正黑體" pitchFamily="34" charset="-120"/>
              </a:rPr>
              <a:t>楊得明、陳伯爵編著</a:t>
            </a:r>
          </a:p>
          <a:p>
            <a:pPr algn="r" eaLnBrk="1" hangingPunct="1">
              <a:defRPr/>
            </a:pPr>
            <a:endParaRPr lang="zh-TW" altLang="en-US" sz="1200" smtClean="0">
              <a:solidFill>
                <a:schemeClr val="tx1"/>
              </a:solidFill>
              <a:ea typeface="微軟正黑體" pitchFamily="34" charset="-120"/>
            </a:endParaRPr>
          </a:p>
        </p:txBody>
      </p:sp>
      <p:pic>
        <p:nvPicPr>
          <p:cNvPr id="12" name="Picture 37" descr="Icon-02">
            <a:hlinkClick r:id="" action="ppaction://hlinkshowjump?jump=endshow"/>
          </p:cNvPr>
          <p:cNvPicPr>
            <a:picLocks noChangeAspect="1" noChangeArrowheads="1"/>
          </p:cNvPicPr>
          <p:nvPr userDrawn="1"/>
        </p:nvPicPr>
        <p:blipFill>
          <a:blip r:embed="rId14">
            <a:extLst>
              <a:ext uri="{28A0092B-C50C-407E-A947-70E740481C1C}">
                <a14:useLocalDpi xmlns:a14="http://schemas.microsoft.com/office/drawing/2010/main" val="0"/>
              </a:ext>
            </a:extLst>
          </a:blip>
          <a:srcRect/>
          <a:stretch>
            <a:fillRect/>
          </a:stretch>
        </p:blipFill>
        <p:spPr bwMode="auto">
          <a:xfrm>
            <a:off x="8748713" y="6524625"/>
            <a:ext cx="327025" cy="300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5203" r:id="rId1"/>
    <p:sldLayoutId id="2147485204" r:id="rId2"/>
    <p:sldLayoutId id="2147485205" r:id="rId3"/>
    <p:sldLayoutId id="2147485206" r:id="rId4"/>
    <p:sldLayoutId id="2147485207" r:id="rId5"/>
    <p:sldLayoutId id="2147485208" r:id="rId6"/>
    <p:sldLayoutId id="2147485209" r:id="rId7"/>
    <p:sldLayoutId id="2147485210" r:id="rId8"/>
    <p:sldLayoutId id="2147485211" r:id="rId9"/>
    <p:sldLayoutId id="2147485212" r:id="rId10"/>
    <p:sldLayoutId id="2147485213" r:id="rId11"/>
  </p:sldLayoutIdLst>
  <p:transition>
    <p:wipe/>
  </p:transition>
  <p:timing>
    <p:tnLst>
      <p:par>
        <p:cTn id="1" dur="indefinite" restart="never" nodeType="tmRoot"/>
      </p:par>
    </p:tnLst>
  </p:timing>
  <p:txStyles>
    <p:titleStyle>
      <a:lvl1pPr algn="l" rtl="0" eaLnBrk="0" fontAlgn="base" hangingPunct="0">
        <a:spcBef>
          <a:spcPct val="0"/>
        </a:spcBef>
        <a:spcAft>
          <a:spcPct val="0"/>
        </a:spcAft>
        <a:defRPr kumimoji="1" lang="zh-TW" altLang="en-US" sz="3600" b="1" dirty="0">
          <a:solidFill>
            <a:srgbClr val="336699"/>
          </a:solidFill>
          <a:latin typeface="Arial" pitchFamily="34" charset="0"/>
          <a:ea typeface="微軟正黑體" pitchFamily="34" charset="-120"/>
          <a:cs typeface="+mj-cs"/>
        </a:defRPr>
      </a:lvl1pPr>
      <a:lvl2pPr algn="l" rtl="0" eaLnBrk="0" fontAlgn="base" hangingPunct="0">
        <a:spcBef>
          <a:spcPct val="0"/>
        </a:spcBef>
        <a:spcAft>
          <a:spcPct val="0"/>
        </a:spcAft>
        <a:defRPr kumimoji="1" sz="3600" b="1">
          <a:solidFill>
            <a:srgbClr val="336699"/>
          </a:solidFill>
          <a:latin typeface="Arial" charset="0"/>
          <a:ea typeface="微軟正黑體" pitchFamily="34" charset="-120"/>
        </a:defRPr>
      </a:lvl2pPr>
      <a:lvl3pPr algn="l" rtl="0" eaLnBrk="0" fontAlgn="base" hangingPunct="0">
        <a:spcBef>
          <a:spcPct val="0"/>
        </a:spcBef>
        <a:spcAft>
          <a:spcPct val="0"/>
        </a:spcAft>
        <a:defRPr kumimoji="1" sz="3600" b="1">
          <a:solidFill>
            <a:srgbClr val="336699"/>
          </a:solidFill>
          <a:latin typeface="Arial" charset="0"/>
          <a:ea typeface="微軟正黑體" pitchFamily="34" charset="-120"/>
        </a:defRPr>
      </a:lvl3pPr>
      <a:lvl4pPr algn="l" rtl="0" eaLnBrk="0" fontAlgn="base" hangingPunct="0">
        <a:spcBef>
          <a:spcPct val="0"/>
        </a:spcBef>
        <a:spcAft>
          <a:spcPct val="0"/>
        </a:spcAft>
        <a:defRPr kumimoji="1" sz="3600" b="1">
          <a:solidFill>
            <a:srgbClr val="336699"/>
          </a:solidFill>
          <a:latin typeface="Arial" charset="0"/>
          <a:ea typeface="微軟正黑體" pitchFamily="34" charset="-120"/>
        </a:defRPr>
      </a:lvl4pPr>
      <a:lvl5pPr algn="l" rtl="0" eaLnBrk="0" fontAlgn="base" hangingPunct="0">
        <a:spcBef>
          <a:spcPct val="0"/>
        </a:spcBef>
        <a:spcAft>
          <a:spcPct val="0"/>
        </a:spcAft>
        <a:defRPr kumimoji="1" sz="3600" b="1">
          <a:solidFill>
            <a:srgbClr val="336699"/>
          </a:solidFill>
          <a:latin typeface="Arial" charset="0"/>
          <a:ea typeface="微軟正黑體" pitchFamily="34" charset="-120"/>
        </a:defRPr>
      </a:lvl5pPr>
      <a:lvl6pPr marL="457200" algn="l" rtl="0" fontAlgn="base">
        <a:spcBef>
          <a:spcPct val="0"/>
        </a:spcBef>
        <a:spcAft>
          <a:spcPct val="0"/>
        </a:spcAft>
        <a:defRPr kumimoji="1" sz="3600" b="1">
          <a:solidFill>
            <a:srgbClr val="336699"/>
          </a:solidFill>
          <a:latin typeface="Arial" charset="0"/>
          <a:ea typeface="新細明體" charset="-120"/>
        </a:defRPr>
      </a:lvl6pPr>
      <a:lvl7pPr marL="914400" algn="l" rtl="0" fontAlgn="base">
        <a:spcBef>
          <a:spcPct val="0"/>
        </a:spcBef>
        <a:spcAft>
          <a:spcPct val="0"/>
        </a:spcAft>
        <a:defRPr kumimoji="1" sz="3600" b="1">
          <a:solidFill>
            <a:srgbClr val="336699"/>
          </a:solidFill>
          <a:latin typeface="Arial" charset="0"/>
          <a:ea typeface="新細明體" charset="-120"/>
        </a:defRPr>
      </a:lvl7pPr>
      <a:lvl8pPr marL="1371600" algn="l" rtl="0" fontAlgn="base">
        <a:spcBef>
          <a:spcPct val="0"/>
        </a:spcBef>
        <a:spcAft>
          <a:spcPct val="0"/>
        </a:spcAft>
        <a:defRPr kumimoji="1" sz="3600" b="1">
          <a:solidFill>
            <a:srgbClr val="336699"/>
          </a:solidFill>
          <a:latin typeface="Arial" charset="0"/>
          <a:ea typeface="新細明體" charset="-120"/>
        </a:defRPr>
      </a:lvl8pPr>
      <a:lvl9pPr marL="1828800" algn="l" rtl="0" fontAlgn="base">
        <a:spcBef>
          <a:spcPct val="0"/>
        </a:spcBef>
        <a:spcAft>
          <a:spcPct val="0"/>
        </a:spcAft>
        <a:defRPr kumimoji="1" sz="3600" b="1">
          <a:solidFill>
            <a:srgbClr val="336699"/>
          </a:solidFill>
          <a:latin typeface="Arial" charset="0"/>
          <a:ea typeface="新細明體" charset="-120"/>
        </a:defRPr>
      </a:lvl9pPr>
    </p:titleStyle>
    <p:bodyStyle>
      <a:lvl1pPr marL="895350" indent="-895350" algn="l" rtl="0" eaLnBrk="0" fontAlgn="base" hangingPunct="0">
        <a:spcBef>
          <a:spcPct val="20000"/>
        </a:spcBef>
        <a:spcAft>
          <a:spcPct val="0"/>
        </a:spcAft>
        <a:buChar char="•"/>
        <a:defRPr kumimoji="1" sz="3200" b="1">
          <a:solidFill>
            <a:srgbClr val="0099FF"/>
          </a:solidFill>
          <a:latin typeface="Times New Roman" pitchFamily="18" charset="0"/>
          <a:ea typeface="標楷體" pitchFamily="65" charset="-120"/>
          <a:cs typeface="+mn-cs"/>
        </a:defRPr>
      </a:lvl1pPr>
      <a:lvl2pPr marL="1588" indent="712788" algn="l" rtl="0" eaLnBrk="0" fontAlgn="base" hangingPunct="0">
        <a:lnSpc>
          <a:spcPct val="110000"/>
        </a:lnSpc>
        <a:spcBef>
          <a:spcPct val="20000"/>
        </a:spcBef>
        <a:spcAft>
          <a:spcPct val="0"/>
        </a:spcAft>
        <a:buChar char="–"/>
        <a:defRPr kumimoji="1" sz="2800">
          <a:solidFill>
            <a:schemeClr val="tx1"/>
          </a:solidFill>
          <a:latin typeface="Times New Roman" pitchFamily="18" charset="0"/>
          <a:ea typeface="標楷體" pitchFamily="65" charset="-120"/>
        </a:defRPr>
      </a:lvl2pPr>
      <a:lvl3pPr marL="1143000" indent="-1139825" algn="l" rtl="0" eaLnBrk="0" fontAlgn="base" hangingPunct="0">
        <a:spcBef>
          <a:spcPct val="20000"/>
        </a:spcBef>
        <a:spcAft>
          <a:spcPct val="0"/>
        </a:spcAft>
        <a:buChar char="•"/>
        <a:defRPr kumimoji="1" sz="2800">
          <a:solidFill>
            <a:schemeClr val="tx1"/>
          </a:solidFill>
          <a:latin typeface="Times New Roman" pitchFamily="18" charset="0"/>
          <a:ea typeface="標楷體" pitchFamily="65" charset="-120"/>
        </a:defRPr>
      </a:lvl3pPr>
      <a:lvl4pPr marL="266700" indent="-266700" algn="l" rtl="0" eaLnBrk="0" fontAlgn="base" hangingPunct="0">
        <a:spcBef>
          <a:spcPct val="20000"/>
        </a:spcBef>
        <a:spcAft>
          <a:spcPct val="0"/>
        </a:spcAft>
        <a:buChar char="–"/>
        <a:defRPr kumimoji="1" sz="2800">
          <a:solidFill>
            <a:schemeClr val="tx1"/>
          </a:solidFill>
          <a:latin typeface="Times New Roman" pitchFamily="18" charset="0"/>
          <a:ea typeface="標楷體" pitchFamily="65" charset="-120"/>
        </a:defRPr>
      </a:lvl4pPr>
      <a:lvl5pPr marL="395288" indent="-395288" algn="l" rtl="0" eaLnBrk="0" fontAlgn="base" hangingPunct="0">
        <a:spcBef>
          <a:spcPct val="20000"/>
        </a:spcBef>
        <a:spcAft>
          <a:spcPct val="0"/>
        </a:spcAft>
        <a:buChar char="»"/>
        <a:defRPr kumimoji="1" sz="2800">
          <a:solidFill>
            <a:schemeClr val="tx1"/>
          </a:solidFill>
          <a:latin typeface="Times New Roman" pitchFamily="18" charset="0"/>
          <a:ea typeface="標楷體" pitchFamily="65" charset="-120"/>
        </a:defRPr>
      </a:lvl5pPr>
      <a:lvl6pPr marL="852488" indent="-395288" algn="l" rtl="0" fontAlgn="base">
        <a:spcBef>
          <a:spcPct val="20000"/>
        </a:spcBef>
        <a:spcAft>
          <a:spcPct val="0"/>
        </a:spcAft>
        <a:buChar char="»"/>
        <a:defRPr kumimoji="1" sz="2800">
          <a:solidFill>
            <a:schemeClr val="tx1"/>
          </a:solidFill>
          <a:latin typeface="+mn-lt"/>
          <a:ea typeface="+mn-ea"/>
        </a:defRPr>
      </a:lvl6pPr>
      <a:lvl7pPr marL="1309688" indent="-395288" algn="l" rtl="0" fontAlgn="base">
        <a:spcBef>
          <a:spcPct val="20000"/>
        </a:spcBef>
        <a:spcAft>
          <a:spcPct val="0"/>
        </a:spcAft>
        <a:buChar char="»"/>
        <a:defRPr kumimoji="1" sz="2800">
          <a:solidFill>
            <a:schemeClr val="tx1"/>
          </a:solidFill>
          <a:latin typeface="+mn-lt"/>
          <a:ea typeface="+mn-ea"/>
        </a:defRPr>
      </a:lvl7pPr>
      <a:lvl8pPr marL="1766888" indent="-395288" algn="l" rtl="0" fontAlgn="base">
        <a:spcBef>
          <a:spcPct val="20000"/>
        </a:spcBef>
        <a:spcAft>
          <a:spcPct val="0"/>
        </a:spcAft>
        <a:buChar char="»"/>
        <a:defRPr kumimoji="1" sz="2800">
          <a:solidFill>
            <a:schemeClr val="tx1"/>
          </a:solidFill>
          <a:latin typeface="+mn-lt"/>
          <a:ea typeface="+mn-ea"/>
        </a:defRPr>
      </a:lvl8pPr>
      <a:lvl9pPr marL="2224088" indent="-395288" algn="l" rtl="0" fontAlgn="base">
        <a:spcBef>
          <a:spcPct val="20000"/>
        </a:spcBef>
        <a:spcAft>
          <a:spcPct val="0"/>
        </a:spcAft>
        <a:buChar char="»"/>
        <a:defRPr kumimoji="1" sz="2800">
          <a:solidFill>
            <a:schemeClr val="tx1"/>
          </a:solidFill>
          <a:latin typeface="+mn-lt"/>
          <a:ea typeface="+mn-ea"/>
        </a:defRPr>
      </a:lvl9pPr>
    </p:bodyStyle>
    <p:other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slide" Target="slide14.xml"/><Relationship Id="rId3" Type="http://schemas.openxmlformats.org/officeDocument/2006/relationships/image" Target="../media/image8.png"/><Relationship Id="rId7" Type="http://schemas.openxmlformats.org/officeDocument/2006/relationships/slide" Target="slide28.xml"/><Relationship Id="rId2" Type="http://schemas.openxmlformats.org/officeDocument/2006/relationships/notesSlide" Target="../notesSlides/notesSlide1.xml"/><Relationship Id="rId1" Type="http://schemas.openxmlformats.org/officeDocument/2006/relationships/slideLayout" Target="../slideLayouts/slideLayout43.xml"/><Relationship Id="rId6" Type="http://schemas.openxmlformats.org/officeDocument/2006/relationships/slide" Target="slide9.xml"/><Relationship Id="rId5" Type="http://schemas.openxmlformats.org/officeDocument/2006/relationships/slide" Target="slide22.xml"/><Relationship Id="rId4" Type="http://schemas.openxmlformats.org/officeDocument/2006/relationships/slide" Target="slide2.xml"/><Relationship Id="rId9" Type="http://schemas.openxmlformats.org/officeDocument/2006/relationships/slide" Target="slide35.xml"/></Relationships>
</file>

<file path=ppt/slides/_rels/slide10.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Layout" Target="../slideLayouts/slideLayout13.xml"/><Relationship Id="rId1" Type="http://schemas.openxmlformats.org/officeDocument/2006/relationships/vmlDrawing" Target="../drawings/vmlDrawing2.vml"/><Relationship Id="rId4" Type="http://schemas.openxmlformats.org/officeDocument/2006/relationships/image" Target="../media/image17.wmf"/></Relationships>
</file>

<file path=ppt/slides/_rels/slide12.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16.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4.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4.xml"/></Relationships>
</file>

<file path=ppt/slides/_rels/slide21.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4.xml"/></Relationships>
</file>

<file path=ppt/slides/_rels/slide22.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4.xml"/></Relationships>
</file>

<file path=ppt/slides/_rels/slide23.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4.xml"/></Relationships>
</file>

<file path=ppt/slides/_rels/slide24.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4.xml"/></Relationships>
</file>

<file path=ppt/slides/_rels/slide25.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4.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27.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4.xml"/></Relationships>
</file>

<file path=ppt/slides/_rels/slide28.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4.xml"/></Relationships>
</file>

<file path=ppt/slides/_rels/slide29.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24.xml"/></Relationships>
</file>

<file path=ppt/slides/_rels/slide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4.xml"/></Relationships>
</file>

<file path=ppt/slides/_rels/slide31.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4.xml"/></Relationships>
</file>

<file path=ppt/slides/_rels/slide32.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4.xml"/></Relationships>
</file>

<file path=ppt/slides/_rels/slide33.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png"/><Relationship Id="rId1" Type="http://schemas.openxmlformats.org/officeDocument/2006/relationships/slideLayout" Target="../slideLayouts/slideLayout24.xml"/></Relationships>
</file>

<file path=ppt/slides/_rels/slide34.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slideLayout" Target="../slideLayouts/slideLayout24.xml"/><Relationship Id="rId1" Type="http://schemas.openxmlformats.org/officeDocument/2006/relationships/vmlDrawing" Target="../drawings/vmlDrawing3.vml"/><Relationship Id="rId4" Type="http://schemas.openxmlformats.org/officeDocument/2006/relationships/image" Target="../media/image33.wmf"/></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36.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36.xml"/></Relationships>
</file>

<file path=ppt/slides/_rels/slide37.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4.png"/><Relationship Id="rId1" Type="http://schemas.openxmlformats.org/officeDocument/2006/relationships/slideLayout" Target="../slideLayouts/slideLayout36.xml"/></Relationships>
</file>

<file path=ppt/slides/_rels/slide38.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36.xml"/></Relationships>
</file>

<file path=ppt/slides/_rels/slide39.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36.xml"/></Relationships>
</file>

<file path=ppt/slides/_rels/slide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slideLayout" Target="../slideLayouts/slideLayout13.xml"/><Relationship Id="rId1" Type="http://schemas.openxmlformats.org/officeDocument/2006/relationships/vmlDrawing" Target="../drawings/vmlDrawing1.vml"/><Relationship Id="rId5" Type="http://schemas.openxmlformats.org/officeDocument/2006/relationships/image" Target="../media/image14.wmf"/><Relationship Id="rId4" Type="http://schemas.openxmlformats.org/officeDocument/2006/relationships/oleObject" Target="../embeddings/oleObject1.bin"/></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7410" name="群組 70"/>
          <p:cNvGrpSpPr>
            <a:grpSpLocks/>
          </p:cNvGrpSpPr>
          <p:nvPr/>
        </p:nvGrpSpPr>
        <p:grpSpPr bwMode="auto">
          <a:xfrm>
            <a:off x="395288" y="1268413"/>
            <a:ext cx="6640512" cy="523875"/>
            <a:chOff x="413196" y="1239143"/>
            <a:chExt cx="6640002" cy="525049"/>
          </a:xfrm>
        </p:grpSpPr>
        <p:pic>
          <p:nvPicPr>
            <p:cNvPr id="17423" name="Picture 3" descr="D:\工作區\PPT\01_電群\64A9310 多媒體介面\image\CH.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13196" y="1355303"/>
              <a:ext cx="6640002" cy="4088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424" name="文字方塊 72"/>
            <p:cNvSpPr txBox="1">
              <a:spLocks noChangeArrowheads="1"/>
            </p:cNvSpPr>
            <p:nvPr/>
          </p:nvSpPr>
          <p:spPr bwMode="auto">
            <a:xfrm>
              <a:off x="414586" y="1369045"/>
              <a:ext cx="989062" cy="3847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defRPr kumimoji="1" b="1">
                  <a:solidFill>
                    <a:schemeClr val="bg1"/>
                  </a:solidFill>
                  <a:latin typeface="Times New Roman" pitchFamily="18" charset="0"/>
                  <a:ea typeface="新細明體" charset="-120"/>
                </a:defRPr>
              </a:lvl1pPr>
              <a:lvl2pPr marL="742950" indent="-285750" eaLnBrk="0" hangingPunct="0">
                <a:defRPr kumimoji="1" b="1">
                  <a:solidFill>
                    <a:schemeClr val="bg1"/>
                  </a:solidFill>
                  <a:latin typeface="Times New Roman" pitchFamily="18" charset="0"/>
                  <a:ea typeface="新細明體" charset="-120"/>
                </a:defRPr>
              </a:lvl2pPr>
              <a:lvl3pPr marL="1143000" indent="-228600" eaLnBrk="0" hangingPunct="0">
                <a:defRPr kumimoji="1" b="1">
                  <a:solidFill>
                    <a:schemeClr val="bg1"/>
                  </a:solidFill>
                  <a:latin typeface="Times New Roman" pitchFamily="18" charset="0"/>
                  <a:ea typeface="新細明體" charset="-120"/>
                </a:defRPr>
              </a:lvl3pPr>
              <a:lvl4pPr marL="1600200" indent="-228600" eaLnBrk="0" hangingPunct="0">
                <a:defRPr kumimoji="1" b="1">
                  <a:solidFill>
                    <a:schemeClr val="bg1"/>
                  </a:solidFill>
                  <a:latin typeface="Times New Roman" pitchFamily="18" charset="0"/>
                  <a:ea typeface="新細明體" charset="-120"/>
                </a:defRPr>
              </a:lvl4pPr>
              <a:lvl5pPr marL="2057400" indent="-228600" eaLnBrk="0" hangingPunct="0">
                <a:defRPr kumimoji="1" b="1">
                  <a:solidFill>
                    <a:schemeClr val="bg1"/>
                  </a:solidFill>
                  <a:latin typeface="Times New Roman" pitchFamily="18" charset="0"/>
                  <a:ea typeface="新細明體" charset="-120"/>
                </a:defRPr>
              </a:lvl5pPr>
              <a:lvl6pPr marL="2514600" indent="-228600" eaLnBrk="0" fontAlgn="base" hangingPunct="0">
                <a:spcBef>
                  <a:spcPct val="0"/>
                </a:spcBef>
                <a:spcAft>
                  <a:spcPct val="0"/>
                </a:spcAft>
                <a:defRPr kumimoji="1" b="1">
                  <a:solidFill>
                    <a:schemeClr val="bg1"/>
                  </a:solidFill>
                  <a:latin typeface="Times New Roman" pitchFamily="18" charset="0"/>
                  <a:ea typeface="新細明體" charset="-120"/>
                </a:defRPr>
              </a:lvl6pPr>
              <a:lvl7pPr marL="2971800" indent="-228600" eaLnBrk="0" fontAlgn="base" hangingPunct="0">
                <a:spcBef>
                  <a:spcPct val="0"/>
                </a:spcBef>
                <a:spcAft>
                  <a:spcPct val="0"/>
                </a:spcAft>
                <a:defRPr kumimoji="1" b="1">
                  <a:solidFill>
                    <a:schemeClr val="bg1"/>
                  </a:solidFill>
                  <a:latin typeface="Times New Roman" pitchFamily="18" charset="0"/>
                  <a:ea typeface="新細明體" charset="-120"/>
                </a:defRPr>
              </a:lvl7pPr>
              <a:lvl8pPr marL="3429000" indent="-228600" eaLnBrk="0" fontAlgn="base" hangingPunct="0">
                <a:spcBef>
                  <a:spcPct val="0"/>
                </a:spcBef>
                <a:spcAft>
                  <a:spcPct val="0"/>
                </a:spcAft>
                <a:defRPr kumimoji="1" b="1">
                  <a:solidFill>
                    <a:schemeClr val="bg1"/>
                  </a:solidFill>
                  <a:latin typeface="Times New Roman" pitchFamily="18" charset="0"/>
                  <a:ea typeface="新細明體" charset="-120"/>
                </a:defRPr>
              </a:lvl8pPr>
              <a:lvl9pPr marL="3886200" indent="-228600" eaLnBrk="0" fontAlgn="base" hangingPunct="0">
                <a:spcBef>
                  <a:spcPct val="0"/>
                </a:spcBef>
                <a:spcAft>
                  <a:spcPct val="0"/>
                </a:spcAft>
                <a:defRPr kumimoji="1" b="1">
                  <a:solidFill>
                    <a:schemeClr val="bg1"/>
                  </a:solidFill>
                  <a:latin typeface="Times New Roman" pitchFamily="18" charset="0"/>
                  <a:ea typeface="新細明體" charset="-120"/>
                </a:defRPr>
              </a:lvl9pPr>
            </a:lstStyle>
            <a:p>
              <a:pPr eaLnBrk="1" hangingPunct="1"/>
              <a:r>
                <a:rPr lang="en-US" altLang="zh-TW" sz="2500" dirty="0" smtClean="0">
                  <a:solidFill>
                    <a:schemeClr val="tx1"/>
                  </a:solidFill>
                  <a:latin typeface="Arial Rounded MT Bold" pitchFamily="34" charset="0"/>
                  <a:ea typeface="Arial Unicode MS" pitchFamily="34" charset="-120"/>
                  <a:cs typeface="Arial Unicode MS" pitchFamily="34" charset="-120"/>
                </a:rPr>
                <a:t>CH07</a:t>
              </a:r>
              <a:endParaRPr lang="zh-TW" altLang="en-US" sz="2500" dirty="0">
                <a:solidFill>
                  <a:schemeClr val="tx1"/>
                </a:solidFill>
                <a:latin typeface="Arial Rounded MT Bold" pitchFamily="34" charset="0"/>
                <a:ea typeface="Arial Unicode MS" pitchFamily="34" charset="-120"/>
                <a:cs typeface="Arial Unicode MS" pitchFamily="34" charset="-120"/>
              </a:endParaRPr>
            </a:p>
          </p:txBody>
        </p:sp>
        <p:sp>
          <p:nvSpPr>
            <p:cNvPr id="17425" name="文字方塊 73"/>
            <p:cNvSpPr txBox="1">
              <a:spLocks noChangeArrowheads="1"/>
            </p:cNvSpPr>
            <p:nvPr/>
          </p:nvSpPr>
          <p:spPr bwMode="auto">
            <a:xfrm>
              <a:off x="1475152" y="1239143"/>
              <a:ext cx="5574871" cy="458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b="1">
                  <a:solidFill>
                    <a:schemeClr val="bg1"/>
                  </a:solidFill>
                  <a:latin typeface="Times New Roman" pitchFamily="18" charset="0"/>
                  <a:ea typeface="新細明體" charset="-120"/>
                </a:defRPr>
              </a:lvl1pPr>
              <a:lvl2pPr marL="742950" indent="-285750" eaLnBrk="0" hangingPunct="0">
                <a:defRPr kumimoji="1" b="1">
                  <a:solidFill>
                    <a:schemeClr val="bg1"/>
                  </a:solidFill>
                  <a:latin typeface="Times New Roman" pitchFamily="18" charset="0"/>
                  <a:ea typeface="新細明體" charset="-120"/>
                </a:defRPr>
              </a:lvl2pPr>
              <a:lvl3pPr marL="1143000" indent="-228600" eaLnBrk="0" hangingPunct="0">
                <a:defRPr kumimoji="1" b="1">
                  <a:solidFill>
                    <a:schemeClr val="bg1"/>
                  </a:solidFill>
                  <a:latin typeface="Times New Roman" pitchFamily="18" charset="0"/>
                  <a:ea typeface="新細明體" charset="-120"/>
                </a:defRPr>
              </a:lvl3pPr>
              <a:lvl4pPr marL="1600200" indent="-228600" eaLnBrk="0" hangingPunct="0">
                <a:defRPr kumimoji="1" b="1">
                  <a:solidFill>
                    <a:schemeClr val="bg1"/>
                  </a:solidFill>
                  <a:latin typeface="Times New Roman" pitchFamily="18" charset="0"/>
                  <a:ea typeface="新細明體" charset="-120"/>
                </a:defRPr>
              </a:lvl4pPr>
              <a:lvl5pPr marL="2057400" indent="-228600" eaLnBrk="0" hangingPunct="0">
                <a:defRPr kumimoji="1" b="1">
                  <a:solidFill>
                    <a:schemeClr val="bg1"/>
                  </a:solidFill>
                  <a:latin typeface="Times New Roman" pitchFamily="18" charset="0"/>
                  <a:ea typeface="新細明體" charset="-120"/>
                </a:defRPr>
              </a:lvl5pPr>
              <a:lvl6pPr marL="2514600" indent="-228600" eaLnBrk="0" fontAlgn="base" hangingPunct="0">
                <a:spcBef>
                  <a:spcPct val="0"/>
                </a:spcBef>
                <a:spcAft>
                  <a:spcPct val="0"/>
                </a:spcAft>
                <a:defRPr kumimoji="1" b="1">
                  <a:solidFill>
                    <a:schemeClr val="bg1"/>
                  </a:solidFill>
                  <a:latin typeface="Times New Roman" pitchFamily="18" charset="0"/>
                  <a:ea typeface="新細明體" charset="-120"/>
                </a:defRPr>
              </a:lvl6pPr>
              <a:lvl7pPr marL="2971800" indent="-228600" eaLnBrk="0" fontAlgn="base" hangingPunct="0">
                <a:spcBef>
                  <a:spcPct val="0"/>
                </a:spcBef>
                <a:spcAft>
                  <a:spcPct val="0"/>
                </a:spcAft>
                <a:defRPr kumimoji="1" b="1">
                  <a:solidFill>
                    <a:schemeClr val="bg1"/>
                  </a:solidFill>
                  <a:latin typeface="Times New Roman" pitchFamily="18" charset="0"/>
                  <a:ea typeface="新細明體" charset="-120"/>
                </a:defRPr>
              </a:lvl7pPr>
              <a:lvl8pPr marL="3429000" indent="-228600" eaLnBrk="0" fontAlgn="base" hangingPunct="0">
                <a:spcBef>
                  <a:spcPct val="0"/>
                </a:spcBef>
                <a:spcAft>
                  <a:spcPct val="0"/>
                </a:spcAft>
                <a:defRPr kumimoji="1" b="1">
                  <a:solidFill>
                    <a:schemeClr val="bg1"/>
                  </a:solidFill>
                  <a:latin typeface="Times New Roman" pitchFamily="18" charset="0"/>
                  <a:ea typeface="新細明體" charset="-120"/>
                </a:defRPr>
              </a:lvl8pPr>
              <a:lvl9pPr marL="3886200" indent="-228600" eaLnBrk="0" fontAlgn="base" hangingPunct="0">
                <a:spcBef>
                  <a:spcPct val="0"/>
                </a:spcBef>
                <a:spcAft>
                  <a:spcPct val="0"/>
                </a:spcAft>
                <a:defRPr kumimoji="1" b="1">
                  <a:solidFill>
                    <a:schemeClr val="bg1"/>
                  </a:solidFill>
                  <a:latin typeface="Times New Roman" pitchFamily="18" charset="0"/>
                  <a:ea typeface="新細明體" charset="-120"/>
                </a:defRPr>
              </a:lvl9pPr>
            </a:lstStyle>
            <a:p>
              <a:pPr eaLnBrk="1" hangingPunct="1"/>
              <a:r>
                <a:rPr lang="zh-TW" altLang="en-US" sz="2400" dirty="0">
                  <a:solidFill>
                    <a:schemeClr val="tx1"/>
                  </a:solidFill>
                  <a:latin typeface="微軟正黑體" pitchFamily="34" charset="-120"/>
                  <a:ea typeface="微軟正黑體" pitchFamily="34" charset="-120"/>
                </a:rPr>
                <a:t>同步發電機之原理</a:t>
              </a:r>
            </a:p>
          </p:txBody>
        </p:sp>
      </p:grpSp>
      <p:grpSp>
        <p:nvGrpSpPr>
          <p:cNvPr id="17411" name="群組 29"/>
          <p:cNvGrpSpPr>
            <a:grpSpLocks/>
          </p:cNvGrpSpPr>
          <p:nvPr/>
        </p:nvGrpSpPr>
        <p:grpSpPr bwMode="auto">
          <a:xfrm>
            <a:off x="323850" y="2420938"/>
            <a:ext cx="4014788" cy="347662"/>
            <a:chOff x="237142" y="1864959"/>
            <a:chExt cx="4014225" cy="347662"/>
          </a:xfrm>
        </p:grpSpPr>
        <p:sp>
          <p:nvSpPr>
            <p:cNvPr id="6157" name="Rectangle 44">
              <a:hlinkClick r:id="rId4" action="ppaction://hlinksldjump"/>
            </p:cNvPr>
            <p:cNvSpPr>
              <a:spLocks noChangeArrowheads="1"/>
            </p:cNvSpPr>
            <p:nvPr/>
          </p:nvSpPr>
          <p:spPr bwMode="auto">
            <a:xfrm>
              <a:off x="237142" y="1864959"/>
              <a:ext cx="433327" cy="347662"/>
            </a:xfrm>
            <a:prstGeom prst="rect">
              <a:avLst/>
            </a:prstGeom>
            <a:solidFill>
              <a:srgbClr val="002060"/>
            </a:solidFill>
            <a:ln w="9525" algn="ctr">
              <a:noFill/>
              <a:miter lim="800000"/>
              <a:headEnd/>
              <a:tailEnd/>
            </a:ln>
            <a:effectLst>
              <a:outerShdw dist="35921" dir="2700000" algn="ctr" rotWithShape="0">
                <a:schemeClr val="tx1"/>
              </a:outerShdw>
            </a:effectLst>
          </p:spPr>
          <p:txBody>
            <a:bodyPr wrap="none" anchor="ctr"/>
            <a:lstStyle/>
            <a:p>
              <a:pPr>
                <a:defRPr/>
              </a:pPr>
              <a:r>
                <a:rPr lang="en-US" altLang="zh-TW" sz="1600" dirty="0" smtClean="0">
                  <a:latin typeface="+mj-lt"/>
                </a:rPr>
                <a:t>7-1</a:t>
              </a:r>
              <a:endParaRPr lang="en-US" altLang="zh-TW" sz="1600" dirty="0">
                <a:latin typeface="+mj-lt"/>
              </a:endParaRPr>
            </a:p>
          </p:txBody>
        </p:sp>
        <p:sp>
          <p:nvSpPr>
            <p:cNvPr id="6158" name="Rectangle 45">
              <a:hlinkClick r:id="rId4" action="ppaction://hlinksldjump"/>
            </p:cNvPr>
            <p:cNvSpPr>
              <a:spLocks noChangeArrowheads="1"/>
            </p:cNvSpPr>
            <p:nvPr/>
          </p:nvSpPr>
          <p:spPr bwMode="auto">
            <a:xfrm>
              <a:off x="670469" y="1864959"/>
              <a:ext cx="3580898" cy="347662"/>
            </a:xfrm>
            <a:prstGeom prst="rect">
              <a:avLst/>
            </a:prstGeom>
            <a:solidFill>
              <a:srgbClr val="0070C0"/>
            </a:solidFill>
            <a:ln w="9525">
              <a:noFill/>
              <a:miter lim="800000"/>
              <a:headEnd/>
              <a:tailEnd/>
            </a:ln>
            <a:effectLst>
              <a:outerShdw dist="35921" dir="2700000" algn="ctr" rotWithShape="0">
                <a:schemeClr val="tx1"/>
              </a:outerShdw>
            </a:effectLst>
          </p:spPr>
          <p:txBody>
            <a:bodyPr wrap="none" anchor="ctr"/>
            <a:lstStyle/>
            <a:p>
              <a:pPr>
                <a:defRPr/>
              </a:pPr>
              <a:r>
                <a:rPr lang="zh-TW" altLang="en-US" sz="1600" dirty="0">
                  <a:ea typeface="文鼎新細黑" pitchFamily="49" charset="-120"/>
                </a:rPr>
                <a:t>頻率、極數及轉速之關係</a:t>
              </a:r>
            </a:p>
          </p:txBody>
        </p:sp>
      </p:grpSp>
      <p:grpSp>
        <p:nvGrpSpPr>
          <p:cNvPr id="17412" name="群組 29"/>
          <p:cNvGrpSpPr>
            <a:grpSpLocks/>
          </p:cNvGrpSpPr>
          <p:nvPr/>
        </p:nvGrpSpPr>
        <p:grpSpPr bwMode="auto">
          <a:xfrm>
            <a:off x="323850" y="2997200"/>
            <a:ext cx="4025900" cy="288925"/>
            <a:chOff x="237142" y="1864959"/>
            <a:chExt cx="4014225" cy="347662"/>
          </a:xfrm>
        </p:grpSpPr>
        <p:sp>
          <p:nvSpPr>
            <p:cNvPr id="6155" name="Rectangle 44">
              <a:hlinkClick r:id="rId5" action="ppaction://hlinksldjump"/>
            </p:cNvPr>
            <p:cNvSpPr>
              <a:spLocks noChangeArrowheads="1"/>
            </p:cNvSpPr>
            <p:nvPr/>
          </p:nvSpPr>
          <p:spPr bwMode="auto">
            <a:xfrm>
              <a:off x="237142" y="1864959"/>
              <a:ext cx="433714" cy="347662"/>
            </a:xfrm>
            <a:prstGeom prst="rect">
              <a:avLst/>
            </a:prstGeom>
            <a:solidFill>
              <a:srgbClr val="002060"/>
            </a:solidFill>
            <a:ln w="9525" algn="ctr">
              <a:noFill/>
              <a:miter lim="800000"/>
              <a:headEnd/>
              <a:tailEnd/>
            </a:ln>
            <a:effectLst>
              <a:outerShdw dist="35921" dir="2700000" algn="ctr" rotWithShape="0">
                <a:schemeClr val="tx1"/>
              </a:outerShdw>
            </a:effectLst>
          </p:spPr>
          <p:txBody>
            <a:bodyPr wrap="none" anchor="ctr"/>
            <a:lstStyle/>
            <a:p>
              <a:pPr>
                <a:defRPr/>
              </a:pPr>
              <a:r>
                <a:rPr lang="en-US" altLang="zh-TW" sz="1600" dirty="0" smtClean="0">
                  <a:latin typeface="+mj-lt"/>
                </a:rPr>
                <a:t>7-2</a:t>
              </a:r>
              <a:endParaRPr lang="en-US" altLang="zh-TW" sz="1600" dirty="0">
                <a:latin typeface="+mj-lt"/>
              </a:endParaRPr>
            </a:p>
          </p:txBody>
        </p:sp>
        <p:sp>
          <p:nvSpPr>
            <p:cNvPr id="6156" name="Rectangle 45">
              <a:hlinkClick r:id="rId6" action="ppaction://hlinksldjump"/>
            </p:cNvPr>
            <p:cNvSpPr>
              <a:spLocks noChangeArrowheads="1"/>
            </p:cNvSpPr>
            <p:nvPr/>
          </p:nvSpPr>
          <p:spPr bwMode="auto">
            <a:xfrm>
              <a:off x="670856" y="1864959"/>
              <a:ext cx="3580511" cy="347662"/>
            </a:xfrm>
            <a:prstGeom prst="rect">
              <a:avLst/>
            </a:prstGeom>
            <a:solidFill>
              <a:srgbClr val="0070C0"/>
            </a:solidFill>
            <a:ln w="9525">
              <a:noFill/>
              <a:miter lim="800000"/>
              <a:headEnd/>
              <a:tailEnd/>
            </a:ln>
            <a:effectLst>
              <a:outerShdw dist="35921" dir="2700000" algn="ctr" rotWithShape="0">
                <a:schemeClr val="tx1"/>
              </a:outerShdw>
            </a:effectLst>
          </p:spPr>
          <p:txBody>
            <a:bodyPr wrap="none" anchor="ctr"/>
            <a:lstStyle/>
            <a:p>
              <a:pPr>
                <a:defRPr/>
              </a:pPr>
              <a:r>
                <a:rPr lang="zh-TW" altLang="en-US" sz="1600" dirty="0">
                  <a:ea typeface="文鼎新細黑" pitchFamily="49" charset="-120"/>
                </a:rPr>
                <a:t>感應電勢及同步轉速</a:t>
              </a:r>
            </a:p>
          </p:txBody>
        </p:sp>
      </p:grpSp>
      <p:grpSp>
        <p:nvGrpSpPr>
          <p:cNvPr id="17413" name="群組 29"/>
          <p:cNvGrpSpPr>
            <a:grpSpLocks/>
          </p:cNvGrpSpPr>
          <p:nvPr/>
        </p:nvGrpSpPr>
        <p:grpSpPr bwMode="auto">
          <a:xfrm>
            <a:off x="323850" y="3500438"/>
            <a:ext cx="4032250" cy="347662"/>
            <a:chOff x="237142" y="1864959"/>
            <a:chExt cx="4014225" cy="347662"/>
          </a:xfrm>
        </p:grpSpPr>
        <p:sp>
          <p:nvSpPr>
            <p:cNvPr id="6153" name="Rectangle 44">
              <a:hlinkClick r:id="rId7" action="ppaction://hlinksldjump"/>
            </p:cNvPr>
            <p:cNvSpPr>
              <a:spLocks noChangeArrowheads="1"/>
            </p:cNvSpPr>
            <p:nvPr/>
          </p:nvSpPr>
          <p:spPr bwMode="auto">
            <a:xfrm>
              <a:off x="237142" y="1864959"/>
              <a:ext cx="433031" cy="347662"/>
            </a:xfrm>
            <a:prstGeom prst="rect">
              <a:avLst/>
            </a:prstGeom>
            <a:solidFill>
              <a:srgbClr val="002060"/>
            </a:solidFill>
            <a:ln w="9525" algn="ctr">
              <a:noFill/>
              <a:miter lim="800000"/>
              <a:headEnd/>
              <a:tailEnd/>
            </a:ln>
            <a:effectLst>
              <a:outerShdw dist="35921" dir="2700000" algn="ctr" rotWithShape="0">
                <a:schemeClr val="tx1"/>
              </a:outerShdw>
            </a:effectLst>
          </p:spPr>
          <p:txBody>
            <a:bodyPr wrap="none" anchor="ctr"/>
            <a:lstStyle/>
            <a:p>
              <a:pPr>
                <a:defRPr/>
              </a:pPr>
              <a:r>
                <a:rPr lang="en-US" altLang="zh-TW" sz="1600" dirty="0" smtClean="0">
                  <a:latin typeface="+mj-lt"/>
                </a:rPr>
                <a:t>7-3</a:t>
              </a:r>
              <a:endParaRPr lang="en-US" altLang="zh-TW" sz="1600" dirty="0">
                <a:latin typeface="+mj-lt"/>
              </a:endParaRPr>
            </a:p>
          </p:txBody>
        </p:sp>
        <p:sp>
          <p:nvSpPr>
            <p:cNvPr id="6154" name="Rectangle 45">
              <a:hlinkClick r:id="rId8" action="ppaction://hlinksldjump"/>
            </p:cNvPr>
            <p:cNvSpPr>
              <a:spLocks noChangeArrowheads="1"/>
            </p:cNvSpPr>
            <p:nvPr/>
          </p:nvSpPr>
          <p:spPr bwMode="auto">
            <a:xfrm>
              <a:off x="670173" y="1864959"/>
              <a:ext cx="3581194" cy="347662"/>
            </a:xfrm>
            <a:prstGeom prst="rect">
              <a:avLst/>
            </a:prstGeom>
            <a:solidFill>
              <a:srgbClr val="0070C0"/>
            </a:solidFill>
            <a:ln w="9525">
              <a:noFill/>
              <a:miter lim="800000"/>
              <a:headEnd/>
              <a:tailEnd/>
            </a:ln>
            <a:effectLst>
              <a:outerShdw dist="35921" dir="2700000" algn="ctr" rotWithShape="0">
                <a:schemeClr val="tx1"/>
              </a:outerShdw>
            </a:effectLst>
          </p:spPr>
          <p:txBody>
            <a:bodyPr wrap="none" anchor="ctr"/>
            <a:lstStyle/>
            <a:p>
              <a:pPr>
                <a:defRPr/>
              </a:pPr>
              <a:r>
                <a:rPr lang="zh-TW" altLang="en-US" sz="1600" dirty="0">
                  <a:ea typeface="文鼎新細黑" pitchFamily="49" charset="-120"/>
                </a:rPr>
                <a:t>電樞及電樞繞組</a:t>
              </a:r>
            </a:p>
          </p:txBody>
        </p:sp>
      </p:grpSp>
      <p:grpSp>
        <p:nvGrpSpPr>
          <p:cNvPr id="17414" name="群組 29"/>
          <p:cNvGrpSpPr>
            <a:grpSpLocks/>
          </p:cNvGrpSpPr>
          <p:nvPr/>
        </p:nvGrpSpPr>
        <p:grpSpPr bwMode="auto">
          <a:xfrm>
            <a:off x="323850" y="4076700"/>
            <a:ext cx="4032250" cy="347663"/>
            <a:chOff x="237142" y="1864959"/>
            <a:chExt cx="4014225" cy="347662"/>
          </a:xfrm>
        </p:grpSpPr>
        <p:sp>
          <p:nvSpPr>
            <p:cNvPr id="6151" name="Rectangle 44">
              <a:hlinkClick r:id="" action="ppaction://noaction"/>
            </p:cNvPr>
            <p:cNvSpPr>
              <a:spLocks noChangeArrowheads="1"/>
            </p:cNvSpPr>
            <p:nvPr/>
          </p:nvSpPr>
          <p:spPr bwMode="auto">
            <a:xfrm>
              <a:off x="237142" y="1864959"/>
              <a:ext cx="433031" cy="347662"/>
            </a:xfrm>
            <a:prstGeom prst="rect">
              <a:avLst/>
            </a:prstGeom>
            <a:solidFill>
              <a:srgbClr val="002060"/>
            </a:solidFill>
            <a:ln w="9525" algn="ctr">
              <a:noFill/>
              <a:miter lim="800000"/>
              <a:headEnd/>
              <a:tailEnd/>
            </a:ln>
            <a:effectLst>
              <a:outerShdw dist="35921" dir="2700000" algn="ctr" rotWithShape="0">
                <a:schemeClr val="tx1"/>
              </a:outerShdw>
            </a:effectLst>
          </p:spPr>
          <p:txBody>
            <a:bodyPr wrap="none" anchor="ctr"/>
            <a:lstStyle/>
            <a:p>
              <a:pPr>
                <a:defRPr/>
              </a:pPr>
              <a:r>
                <a:rPr lang="en-US" altLang="zh-TW" sz="1600" dirty="0" smtClean="0">
                  <a:latin typeface="+mj-lt"/>
                </a:rPr>
                <a:t>7-4</a:t>
              </a:r>
              <a:endParaRPr lang="en-US" altLang="zh-TW" sz="1600" dirty="0">
                <a:latin typeface="+mj-lt"/>
              </a:endParaRPr>
            </a:p>
          </p:txBody>
        </p:sp>
        <p:sp>
          <p:nvSpPr>
            <p:cNvPr id="6152" name="Rectangle 45">
              <a:hlinkClick r:id="rId9" action="ppaction://hlinksldjump"/>
            </p:cNvPr>
            <p:cNvSpPr>
              <a:spLocks noChangeArrowheads="1"/>
            </p:cNvSpPr>
            <p:nvPr/>
          </p:nvSpPr>
          <p:spPr bwMode="auto">
            <a:xfrm>
              <a:off x="670173" y="1864959"/>
              <a:ext cx="3581194" cy="347662"/>
            </a:xfrm>
            <a:prstGeom prst="rect">
              <a:avLst/>
            </a:prstGeom>
            <a:solidFill>
              <a:srgbClr val="0070C0"/>
            </a:solidFill>
            <a:ln w="9525">
              <a:noFill/>
              <a:miter lim="800000"/>
              <a:headEnd/>
              <a:tailEnd/>
            </a:ln>
            <a:effectLst>
              <a:outerShdw dist="35921" dir="2700000" algn="ctr" rotWithShape="0">
                <a:schemeClr val="tx1"/>
              </a:outerShdw>
            </a:effectLst>
          </p:spPr>
          <p:txBody>
            <a:bodyPr wrap="none" anchor="ctr"/>
            <a:lstStyle/>
            <a:p>
              <a:pPr>
                <a:defRPr/>
              </a:pPr>
              <a:r>
                <a:rPr lang="zh-TW" altLang="en-US" sz="1600" dirty="0">
                  <a:ea typeface="文鼎新細黑" pitchFamily="49" charset="-120"/>
                </a:rPr>
                <a:t>磁極及磁場繞組</a:t>
              </a:r>
            </a:p>
          </p:txBody>
        </p:sp>
      </p:grpSp>
    </p:spTree>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標題 3"/>
          <p:cNvSpPr>
            <a:spLocks noGrp="1"/>
          </p:cNvSpPr>
          <p:nvPr>
            <p:ph type="title"/>
          </p:nvPr>
        </p:nvSpPr>
        <p:spPr/>
        <p:txBody>
          <a:bodyPr/>
          <a:lstStyle/>
          <a:p>
            <a:endParaRPr lang="zh-TW" altLang="en-US"/>
          </a:p>
        </p:txBody>
      </p:sp>
      <p:pic>
        <p:nvPicPr>
          <p:cNvPr id="4099" name="Picture 3"/>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2339752" y="1124744"/>
            <a:ext cx="4392488" cy="538557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073352996"/>
      </p:ext>
    </p:extLst>
  </p:cSld>
  <p:clrMapOvr>
    <a:masterClrMapping/>
  </p:clrMapOvr>
  <p:transition>
    <p:wipe/>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標題 3"/>
          <p:cNvSpPr>
            <a:spLocks noGrp="1"/>
          </p:cNvSpPr>
          <p:nvPr>
            <p:ph type="title"/>
          </p:nvPr>
        </p:nvSpPr>
        <p:spPr/>
        <p:txBody>
          <a:bodyPr/>
          <a:lstStyle/>
          <a:p>
            <a:endParaRPr lang="zh-TW" altLang="en-US"/>
          </a:p>
        </p:txBody>
      </p:sp>
      <p:sp>
        <p:nvSpPr>
          <p:cNvPr id="5" name="內容版面配置區 4"/>
          <p:cNvSpPr>
            <a:spLocks noGrp="1"/>
          </p:cNvSpPr>
          <p:nvPr>
            <p:ph idx="1"/>
          </p:nvPr>
        </p:nvSpPr>
        <p:spPr/>
        <p:txBody>
          <a:bodyPr/>
          <a:lstStyle/>
          <a:p>
            <a:r>
              <a:rPr lang="zh-TW" altLang="en-US" sz="3200" b="1" dirty="0" smtClean="0">
                <a:solidFill>
                  <a:srgbClr val="00B050"/>
                </a:solidFill>
              </a:rPr>
              <a:t>二</a:t>
            </a:r>
            <a:r>
              <a:rPr lang="zh-TW" altLang="en-US" sz="3200" b="1" dirty="0">
                <a:solidFill>
                  <a:srgbClr val="00B050"/>
                </a:solidFill>
              </a:rPr>
              <a:t>、感應電勢與同步轉速的</a:t>
            </a:r>
            <a:r>
              <a:rPr lang="zh-TW" altLang="en-US" sz="3200" b="1" dirty="0" smtClean="0">
                <a:solidFill>
                  <a:srgbClr val="00B050"/>
                </a:solidFill>
              </a:rPr>
              <a:t>關係</a:t>
            </a:r>
            <a:endParaRPr lang="en-US" altLang="zh-TW" sz="3200" b="1" dirty="0" smtClean="0">
              <a:solidFill>
                <a:srgbClr val="00B050"/>
              </a:solidFill>
            </a:endParaRPr>
          </a:p>
          <a:p>
            <a:pPr>
              <a:tabLst>
                <a:tab pos="712788" algn="l"/>
              </a:tabLst>
            </a:pPr>
            <a:r>
              <a:rPr lang="en-US" altLang="zh-TW" dirty="0"/>
              <a:t>	</a:t>
            </a:r>
            <a:r>
              <a:rPr lang="zh-TW" altLang="en-US" dirty="0" smtClean="0">
                <a:solidFill>
                  <a:srgbClr val="0099FF"/>
                </a:solidFill>
              </a:rPr>
              <a:t>同步</a:t>
            </a:r>
            <a:r>
              <a:rPr lang="zh-TW" altLang="en-US" dirty="0">
                <a:solidFill>
                  <a:srgbClr val="0099FF"/>
                </a:solidFill>
              </a:rPr>
              <a:t>發電機必須先依據頻率</a:t>
            </a:r>
            <a:r>
              <a:rPr lang="en-US" altLang="zh-TW" dirty="0">
                <a:solidFill>
                  <a:srgbClr val="0099FF"/>
                </a:solidFill>
              </a:rPr>
              <a:t>( </a:t>
            </a:r>
            <a:r>
              <a:rPr lang="en-US" altLang="zh-TW" i="1" dirty="0">
                <a:solidFill>
                  <a:srgbClr val="0099FF"/>
                </a:solidFill>
              </a:rPr>
              <a:t>f </a:t>
            </a:r>
            <a:r>
              <a:rPr lang="en-US" altLang="zh-TW" dirty="0">
                <a:solidFill>
                  <a:srgbClr val="0099FF"/>
                </a:solidFill>
              </a:rPr>
              <a:t>) </a:t>
            </a:r>
            <a:r>
              <a:rPr lang="zh-TW" altLang="en-US" dirty="0">
                <a:solidFill>
                  <a:srgbClr val="0099FF"/>
                </a:solidFill>
              </a:rPr>
              <a:t>與極數</a:t>
            </a:r>
            <a:r>
              <a:rPr lang="en-US" altLang="zh-TW" dirty="0">
                <a:solidFill>
                  <a:srgbClr val="0099FF"/>
                </a:solidFill>
              </a:rPr>
              <a:t>(</a:t>
            </a:r>
            <a:r>
              <a:rPr lang="en-US" altLang="zh-TW" i="1" dirty="0">
                <a:solidFill>
                  <a:srgbClr val="0099FF"/>
                </a:solidFill>
              </a:rPr>
              <a:t>P </a:t>
            </a:r>
            <a:r>
              <a:rPr lang="en-US" altLang="zh-TW" dirty="0">
                <a:solidFill>
                  <a:srgbClr val="0099FF"/>
                </a:solidFill>
              </a:rPr>
              <a:t>) </a:t>
            </a:r>
            <a:r>
              <a:rPr lang="zh-TW" altLang="en-US" dirty="0">
                <a:solidFill>
                  <a:srgbClr val="0099FF"/>
                </a:solidFill>
              </a:rPr>
              <a:t>的關係決定同步</a:t>
            </a:r>
            <a:r>
              <a:rPr lang="zh-TW" altLang="en-US" dirty="0" smtClean="0">
                <a:solidFill>
                  <a:srgbClr val="0099FF"/>
                </a:solidFill>
              </a:rPr>
              <a:t>轉速</a:t>
            </a:r>
            <a:r>
              <a:rPr lang="en-US" altLang="zh-TW" dirty="0">
                <a:solidFill>
                  <a:srgbClr val="0099FF"/>
                </a:solidFill>
              </a:rPr>
              <a:t>(</a:t>
            </a:r>
            <a:r>
              <a:rPr lang="en-US" altLang="zh-TW" i="1" dirty="0">
                <a:solidFill>
                  <a:srgbClr val="0099FF"/>
                </a:solidFill>
              </a:rPr>
              <a:t>n</a:t>
            </a:r>
            <a:r>
              <a:rPr lang="en-US" altLang="zh-TW" i="1" baseline="-25000" dirty="0">
                <a:solidFill>
                  <a:srgbClr val="0099FF"/>
                </a:solidFill>
              </a:rPr>
              <a:t>s</a:t>
            </a:r>
            <a:r>
              <a:rPr lang="en-US" altLang="zh-TW" i="1" dirty="0">
                <a:solidFill>
                  <a:srgbClr val="0099FF"/>
                </a:solidFill>
              </a:rPr>
              <a:t> </a:t>
            </a:r>
            <a:r>
              <a:rPr lang="en-US" altLang="zh-TW" dirty="0">
                <a:solidFill>
                  <a:srgbClr val="0099FF"/>
                </a:solidFill>
              </a:rPr>
              <a:t>)</a:t>
            </a:r>
            <a:r>
              <a:rPr lang="zh-TW" altLang="en-US" dirty="0">
                <a:solidFill>
                  <a:srgbClr val="0099FF"/>
                </a:solidFill>
              </a:rPr>
              <a:t>，此轉速在運轉過程必須保持不變；而感應電勢</a:t>
            </a:r>
            <a:r>
              <a:rPr lang="en-US" altLang="zh-TW" dirty="0">
                <a:solidFill>
                  <a:srgbClr val="0099FF"/>
                </a:solidFill>
              </a:rPr>
              <a:t>(</a:t>
            </a:r>
            <a:r>
              <a:rPr lang="en-US" altLang="zh-TW" i="1" dirty="0">
                <a:solidFill>
                  <a:srgbClr val="0099FF"/>
                </a:solidFill>
              </a:rPr>
              <a:t>E </a:t>
            </a:r>
            <a:r>
              <a:rPr lang="en-US" altLang="zh-TW" dirty="0">
                <a:solidFill>
                  <a:srgbClr val="0099FF"/>
                </a:solidFill>
              </a:rPr>
              <a:t>) </a:t>
            </a:r>
            <a:r>
              <a:rPr lang="zh-TW" altLang="en-US" dirty="0">
                <a:solidFill>
                  <a:srgbClr val="0099FF"/>
                </a:solidFill>
              </a:rPr>
              <a:t>的高低再透過磁通</a:t>
            </a:r>
            <a:r>
              <a:rPr lang="zh-TW" altLang="en-US" dirty="0" smtClean="0">
                <a:solidFill>
                  <a:srgbClr val="0099FF"/>
                </a:solidFill>
              </a:rPr>
              <a:t>量</a:t>
            </a:r>
            <a:r>
              <a:rPr lang="en-US" altLang="zh-TW" dirty="0" smtClean="0">
                <a:solidFill>
                  <a:srgbClr val="0099FF"/>
                </a:solidFill>
              </a:rPr>
              <a:t>(	</a:t>
            </a:r>
            <a:r>
              <a:rPr lang="zh-TW" altLang="en-US" dirty="0" smtClean="0">
                <a:solidFill>
                  <a:srgbClr val="0099FF"/>
                </a:solidFill>
              </a:rPr>
              <a:t> </a:t>
            </a:r>
            <a:r>
              <a:rPr lang="en-US" altLang="zh-TW" dirty="0" smtClean="0">
                <a:solidFill>
                  <a:srgbClr val="0099FF"/>
                </a:solidFill>
              </a:rPr>
              <a:t>) </a:t>
            </a:r>
            <a:r>
              <a:rPr lang="zh-TW" altLang="en-US" dirty="0">
                <a:solidFill>
                  <a:srgbClr val="0099FF"/>
                </a:solidFill>
              </a:rPr>
              <a:t>來做調整。</a:t>
            </a:r>
          </a:p>
        </p:txBody>
      </p:sp>
      <p:graphicFrame>
        <p:nvGraphicFramePr>
          <p:cNvPr id="2" name="物件 1"/>
          <p:cNvGraphicFramePr>
            <a:graphicFrameLocks noChangeAspect="1"/>
          </p:cNvGraphicFramePr>
          <p:nvPr>
            <p:extLst>
              <p:ext uri="{D42A27DB-BD31-4B8C-83A1-F6EECF244321}">
                <p14:modId xmlns:p14="http://schemas.microsoft.com/office/powerpoint/2010/main" val="758788649"/>
              </p:ext>
            </p:extLst>
          </p:nvPr>
        </p:nvGraphicFramePr>
        <p:xfrm>
          <a:off x="7589068" y="2884512"/>
          <a:ext cx="295300" cy="472480"/>
        </p:xfrm>
        <a:graphic>
          <a:graphicData uri="http://schemas.openxmlformats.org/presentationml/2006/ole">
            <mc:AlternateContent xmlns:mc="http://schemas.openxmlformats.org/markup-compatibility/2006">
              <mc:Choice xmlns:v="urn:schemas-microsoft-com:vml" Requires="v">
                <p:oleObj spid="_x0000_s2057" name="Equation" r:id="rId3" imgW="126720" imgH="203040" progId="Equation.DSMT4">
                  <p:embed/>
                </p:oleObj>
              </mc:Choice>
              <mc:Fallback>
                <p:oleObj name="Equation" r:id="rId3" imgW="126720" imgH="203040" progId="Equation.DSMT4">
                  <p:embed/>
                  <p:pic>
                    <p:nvPicPr>
                      <p:cNvPr id="0" name=""/>
                      <p:cNvPicPr/>
                      <p:nvPr/>
                    </p:nvPicPr>
                    <p:blipFill>
                      <a:blip r:embed="rId4"/>
                      <a:stretch>
                        <a:fillRect/>
                      </a:stretch>
                    </p:blipFill>
                    <p:spPr>
                      <a:xfrm>
                        <a:off x="7589068" y="2884512"/>
                        <a:ext cx="295300" cy="472480"/>
                      </a:xfrm>
                      <a:prstGeom prst="rect">
                        <a:avLst/>
                      </a:prstGeom>
                    </p:spPr>
                  </p:pic>
                </p:oleObj>
              </mc:Fallback>
            </mc:AlternateContent>
          </a:graphicData>
        </a:graphic>
      </p:graphicFrame>
    </p:spTree>
    <p:extLst>
      <p:ext uri="{BB962C8B-B14F-4D97-AF65-F5344CB8AC3E}">
        <p14:creationId xmlns:p14="http://schemas.microsoft.com/office/powerpoint/2010/main" val="2497140546"/>
      </p:ext>
    </p:extLst>
  </p:cSld>
  <p:clrMapOvr>
    <a:masterClrMapping/>
  </p:clrMapOvr>
  <p:transition>
    <p:wip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標題 3"/>
          <p:cNvSpPr>
            <a:spLocks noGrp="1"/>
          </p:cNvSpPr>
          <p:nvPr>
            <p:ph type="title"/>
          </p:nvPr>
        </p:nvSpPr>
        <p:spPr/>
        <p:txBody>
          <a:bodyPr/>
          <a:lstStyle/>
          <a:p>
            <a:endParaRPr lang="zh-TW" altLang="en-US"/>
          </a:p>
        </p:txBody>
      </p:sp>
      <p:pic>
        <p:nvPicPr>
          <p:cNvPr id="8"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323528" y="1484784"/>
            <a:ext cx="8135938" cy="334233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矩形 6"/>
          <p:cNvSpPr/>
          <p:nvPr/>
        </p:nvSpPr>
        <p:spPr bwMode="auto">
          <a:xfrm>
            <a:off x="1547664" y="3284984"/>
            <a:ext cx="4176464" cy="1224136"/>
          </a:xfrm>
          <a:prstGeom prst="rect">
            <a:avLst/>
          </a:prstGeom>
          <a:ln>
            <a:headEnd type="none" w="med" len="med"/>
            <a:tailEnd type="none" w="med" len="med"/>
          </a:ln>
          <a:extLst/>
        </p:spPr>
        <p:style>
          <a:lnRef idx="2">
            <a:schemeClr val="accent3"/>
          </a:lnRef>
          <a:fillRef idx="1">
            <a:schemeClr val="lt1"/>
          </a:fillRef>
          <a:effectRef idx="0">
            <a:schemeClr val="accent3"/>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zh-TW" altLang="en-US" sz="1800" b="1" i="0" u="none" strike="noStrike" cap="none" normalizeH="0" baseline="0" smtClean="0">
              <a:ln>
                <a:noFill/>
              </a:ln>
              <a:solidFill>
                <a:schemeClr val="bg1"/>
              </a:solidFill>
              <a:effectLst/>
              <a:latin typeface="Times New Roman" pitchFamily="18" charset="0"/>
              <a:ea typeface="新細明體" pitchFamily="18" charset="-120"/>
            </a:endParaRPr>
          </a:p>
        </p:txBody>
      </p:sp>
    </p:spTree>
    <p:extLst>
      <p:ext uri="{BB962C8B-B14F-4D97-AF65-F5344CB8AC3E}">
        <p14:creationId xmlns:p14="http://schemas.microsoft.com/office/powerpoint/2010/main" val="431685105"/>
      </p:ext>
    </p:extLst>
  </p:cSld>
  <p:clrMapOvr>
    <a:masterClrMapping/>
  </p:clrMapOvr>
  <p:transition>
    <p:wip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標題 3"/>
          <p:cNvSpPr>
            <a:spLocks noGrp="1"/>
          </p:cNvSpPr>
          <p:nvPr>
            <p:ph type="title"/>
          </p:nvPr>
        </p:nvSpPr>
        <p:spPr/>
        <p:txBody>
          <a:bodyPr/>
          <a:lstStyle/>
          <a:p>
            <a:endParaRPr lang="zh-TW" altLang="en-US"/>
          </a:p>
        </p:txBody>
      </p:sp>
      <p:pic>
        <p:nvPicPr>
          <p:cNvPr id="8"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323528" y="1484784"/>
            <a:ext cx="8135938" cy="334233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304459338"/>
      </p:ext>
    </p:extLst>
  </p:cSld>
  <p:clrMapOvr>
    <a:masterClrMapping/>
  </p:clrMapOvr>
  <p:transition>
    <p:wipe/>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標題 3"/>
          <p:cNvSpPr>
            <a:spLocks noGrp="1"/>
          </p:cNvSpPr>
          <p:nvPr>
            <p:ph type="title"/>
          </p:nvPr>
        </p:nvSpPr>
        <p:spPr/>
        <p:txBody>
          <a:bodyPr/>
          <a:lstStyle/>
          <a:p>
            <a:r>
              <a:rPr lang="en-US" altLang="zh-TW" dirty="0" smtClean="0"/>
              <a:t>7-3</a:t>
            </a:r>
            <a:r>
              <a:rPr lang="zh-TW" altLang="en-US" dirty="0" smtClean="0"/>
              <a:t>　電</a:t>
            </a:r>
            <a:r>
              <a:rPr lang="zh-TW" altLang="en-US" dirty="0"/>
              <a:t>樞及電樞繞</a:t>
            </a:r>
            <a:r>
              <a:rPr lang="zh-TW" altLang="en-US" dirty="0" smtClean="0"/>
              <a:t>組</a:t>
            </a:r>
            <a:endParaRPr lang="zh-TW" altLang="en-US" dirty="0"/>
          </a:p>
        </p:txBody>
      </p:sp>
      <p:sp>
        <p:nvSpPr>
          <p:cNvPr id="6" name="內容版面配置區 5"/>
          <p:cNvSpPr>
            <a:spLocks noGrp="1"/>
          </p:cNvSpPr>
          <p:nvPr>
            <p:ph idx="1"/>
          </p:nvPr>
        </p:nvSpPr>
        <p:spPr/>
        <p:txBody>
          <a:bodyPr/>
          <a:lstStyle/>
          <a:p>
            <a:r>
              <a:rPr lang="zh-TW" altLang="en-US" sz="3200" b="1" dirty="0" smtClean="0">
                <a:solidFill>
                  <a:srgbClr val="00B050"/>
                </a:solidFill>
              </a:rPr>
              <a:t>一</a:t>
            </a:r>
            <a:r>
              <a:rPr lang="zh-TW" altLang="en-US" sz="3200" b="1" dirty="0">
                <a:solidFill>
                  <a:srgbClr val="00B050"/>
                </a:solidFill>
              </a:rPr>
              <a:t>、電</a:t>
            </a:r>
            <a:r>
              <a:rPr lang="zh-TW" altLang="en-US" sz="3200" b="1" dirty="0" smtClean="0">
                <a:solidFill>
                  <a:srgbClr val="00B050"/>
                </a:solidFill>
              </a:rPr>
              <a:t>樞</a:t>
            </a:r>
            <a:endParaRPr lang="en-US" altLang="zh-TW" sz="3200" b="1" dirty="0" smtClean="0">
              <a:solidFill>
                <a:srgbClr val="00B050"/>
              </a:solidFill>
            </a:endParaRPr>
          </a:p>
          <a:p>
            <a:pPr>
              <a:tabLst>
                <a:tab pos="712788" algn="l"/>
              </a:tabLst>
            </a:pPr>
            <a:r>
              <a:rPr lang="en-US" altLang="zh-TW" dirty="0" smtClean="0"/>
              <a:t>	</a:t>
            </a:r>
            <a:r>
              <a:rPr lang="zh-TW" altLang="en-US" dirty="0" smtClean="0">
                <a:solidFill>
                  <a:srgbClr val="0099FF"/>
                </a:solidFill>
              </a:rPr>
              <a:t>將</a:t>
            </a:r>
            <a:r>
              <a:rPr lang="zh-TW" altLang="en-US" dirty="0">
                <a:solidFill>
                  <a:srgbClr val="0099FF"/>
                </a:solidFill>
              </a:rPr>
              <a:t>感應產生交流電的電樞繞組安裝於定子，負責提供磁通的</a:t>
            </a:r>
            <a:r>
              <a:rPr lang="zh-TW" altLang="en-US" dirty="0" smtClean="0">
                <a:solidFill>
                  <a:srgbClr val="0099FF"/>
                </a:solidFill>
              </a:rPr>
              <a:t>磁場繞</a:t>
            </a:r>
            <a:r>
              <a:rPr lang="zh-TW" altLang="en-US" dirty="0">
                <a:solidFill>
                  <a:srgbClr val="0099FF"/>
                </a:solidFill>
              </a:rPr>
              <a:t>組安裝於轉子並由外力帶動，此種設計稱為旋轉磁場式。</a:t>
            </a:r>
          </a:p>
          <a:p>
            <a:pPr>
              <a:tabLst>
                <a:tab pos="712788" algn="l"/>
              </a:tabLst>
            </a:pPr>
            <a:r>
              <a:rPr lang="en-US" altLang="zh-TW" dirty="0" smtClean="0"/>
              <a:t>	</a:t>
            </a:r>
            <a:r>
              <a:rPr lang="zh-TW" altLang="en-US" dirty="0" smtClean="0"/>
              <a:t>以</a:t>
            </a:r>
            <a:r>
              <a:rPr lang="zh-TW" altLang="en-US" dirty="0"/>
              <a:t>旋轉磁場式同步發電機為例，電樞是指其定子部分，主要由定子鐵心</a:t>
            </a:r>
            <a:r>
              <a:rPr lang="zh-TW" altLang="en-US" dirty="0" smtClean="0"/>
              <a:t>、電</a:t>
            </a:r>
            <a:r>
              <a:rPr lang="zh-TW" altLang="en-US" dirty="0"/>
              <a:t>樞繞組、外殼、軸承及附屬機件</a:t>
            </a:r>
            <a:r>
              <a:rPr lang="zh-TW" altLang="en-US" dirty="0" smtClean="0"/>
              <a:t>組成。</a:t>
            </a:r>
            <a:r>
              <a:rPr lang="zh-TW" altLang="en-US" dirty="0" smtClean="0">
                <a:solidFill>
                  <a:srgbClr val="0099FF"/>
                </a:solidFill>
              </a:rPr>
              <a:t>旋轉</a:t>
            </a:r>
            <a:r>
              <a:rPr lang="zh-TW" altLang="en-US" dirty="0">
                <a:solidFill>
                  <a:srgbClr val="0099FF"/>
                </a:solidFill>
              </a:rPr>
              <a:t>磁場式同步發電機的定子構造與三相感應電動機的定子構造非常相似。</a:t>
            </a:r>
          </a:p>
        </p:txBody>
      </p:sp>
    </p:spTree>
    <p:extLst>
      <p:ext uri="{BB962C8B-B14F-4D97-AF65-F5344CB8AC3E}">
        <p14:creationId xmlns:p14="http://schemas.microsoft.com/office/powerpoint/2010/main" val="3947984916"/>
      </p:ext>
    </p:extLst>
  </p:cSld>
  <p:clrMapOvr>
    <a:masterClrMapping/>
  </p:clrMapOvr>
  <p:transition>
    <p:wipe/>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endParaRPr lang="zh-TW" altLang="en-US"/>
          </a:p>
        </p:txBody>
      </p:sp>
      <p:sp>
        <p:nvSpPr>
          <p:cNvPr id="3" name="內容版面配置區 2"/>
          <p:cNvSpPr>
            <a:spLocks noGrp="1"/>
          </p:cNvSpPr>
          <p:nvPr>
            <p:ph idx="1"/>
          </p:nvPr>
        </p:nvSpPr>
        <p:spPr/>
        <p:txBody>
          <a:bodyPr/>
          <a:lstStyle/>
          <a:p>
            <a:pPr>
              <a:tabLst>
                <a:tab pos="712788" algn="l"/>
              </a:tabLst>
            </a:pPr>
            <a:r>
              <a:rPr lang="en-US" altLang="zh-TW" dirty="0"/>
              <a:t>	</a:t>
            </a:r>
            <a:r>
              <a:rPr lang="zh-TW" altLang="en-US" dirty="0"/>
              <a:t>定子鐵心是由厚度</a:t>
            </a:r>
            <a:r>
              <a:rPr lang="en-US" altLang="zh-TW" dirty="0"/>
              <a:t>0.35 mm </a:t>
            </a:r>
            <a:r>
              <a:rPr lang="zh-TW" altLang="en-US" dirty="0"/>
              <a:t>左右的矽鋼片疊成的中空圓筒。鐵心每隔 </a:t>
            </a:r>
            <a:r>
              <a:rPr lang="en-US" altLang="zh-TW" dirty="0"/>
              <a:t>50 mm </a:t>
            </a:r>
            <a:r>
              <a:rPr lang="zh-TW" altLang="en-US" dirty="0"/>
              <a:t>∼ </a:t>
            </a:r>
            <a:r>
              <a:rPr lang="en-US" altLang="zh-TW" dirty="0"/>
              <a:t>60 mm </a:t>
            </a:r>
            <a:r>
              <a:rPr lang="zh-TW" altLang="en-US" dirty="0"/>
              <a:t>留有通風槽以便散熱。鐵心內設有縱向的線槽，一般為開口槽或半閉口槽，準備安置電樞繞組。</a:t>
            </a:r>
          </a:p>
          <a:p>
            <a:endParaRPr lang="zh-TW" altLang="en-US" dirty="0"/>
          </a:p>
        </p:txBody>
      </p:sp>
    </p:spTree>
    <p:extLst>
      <p:ext uri="{BB962C8B-B14F-4D97-AF65-F5344CB8AC3E}">
        <p14:creationId xmlns:p14="http://schemas.microsoft.com/office/powerpoint/2010/main" val="3688945480"/>
      </p:ext>
    </p:extLst>
  </p:cSld>
  <p:clrMapOvr>
    <a:masterClrMapping/>
  </p:clrMapOvr>
  <p:transition>
    <p:wipe/>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標題 5"/>
          <p:cNvSpPr>
            <a:spLocks noGrp="1"/>
          </p:cNvSpPr>
          <p:nvPr>
            <p:ph type="title"/>
          </p:nvPr>
        </p:nvSpPr>
        <p:spPr/>
        <p:txBody>
          <a:bodyPr/>
          <a:lstStyle/>
          <a:p>
            <a:endParaRPr lang="zh-TW" altLang="en-US"/>
          </a:p>
        </p:txBody>
      </p:sp>
      <p:pic>
        <p:nvPicPr>
          <p:cNvPr id="6146"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907704" y="1700808"/>
            <a:ext cx="4976426" cy="439735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767385666"/>
      </p:ext>
    </p:extLst>
  </p:cSld>
  <p:clrMapOvr>
    <a:masterClrMapping/>
  </p:clrMapOvr>
  <p:transition>
    <p:wipe/>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標題 5"/>
          <p:cNvSpPr>
            <a:spLocks noGrp="1"/>
          </p:cNvSpPr>
          <p:nvPr>
            <p:ph type="title"/>
          </p:nvPr>
        </p:nvSpPr>
        <p:spPr/>
        <p:txBody>
          <a:bodyPr/>
          <a:lstStyle/>
          <a:p>
            <a:endParaRPr lang="zh-TW" altLang="en-US"/>
          </a:p>
        </p:txBody>
      </p:sp>
      <p:sp>
        <p:nvSpPr>
          <p:cNvPr id="7" name="內容版面配置區 6"/>
          <p:cNvSpPr>
            <a:spLocks noGrp="1"/>
          </p:cNvSpPr>
          <p:nvPr>
            <p:ph idx="1"/>
          </p:nvPr>
        </p:nvSpPr>
        <p:spPr/>
        <p:txBody>
          <a:bodyPr/>
          <a:lstStyle/>
          <a:p>
            <a:r>
              <a:rPr lang="zh-TW" altLang="en-US" sz="3200" b="1" dirty="0" smtClean="0">
                <a:solidFill>
                  <a:srgbClr val="00B050"/>
                </a:solidFill>
              </a:rPr>
              <a:t>二</a:t>
            </a:r>
            <a:r>
              <a:rPr lang="zh-TW" altLang="en-US" sz="3200" b="1" dirty="0">
                <a:solidFill>
                  <a:srgbClr val="00B050"/>
                </a:solidFill>
              </a:rPr>
              <a:t>、電樞繞</a:t>
            </a:r>
            <a:r>
              <a:rPr lang="zh-TW" altLang="en-US" sz="3200" b="1" dirty="0" smtClean="0">
                <a:solidFill>
                  <a:srgbClr val="00B050"/>
                </a:solidFill>
              </a:rPr>
              <a:t>組</a:t>
            </a:r>
            <a:endParaRPr lang="en-US" altLang="zh-TW" sz="3200" b="1" dirty="0" smtClean="0">
              <a:solidFill>
                <a:srgbClr val="00B050"/>
              </a:solidFill>
            </a:endParaRPr>
          </a:p>
          <a:p>
            <a:pPr>
              <a:tabLst>
                <a:tab pos="712788" algn="l"/>
              </a:tabLst>
            </a:pPr>
            <a:r>
              <a:rPr lang="en-US" altLang="zh-TW" dirty="0" smtClean="0"/>
              <a:t>	</a:t>
            </a:r>
            <a:r>
              <a:rPr lang="zh-TW" altLang="en-US" dirty="0" smtClean="0"/>
              <a:t>同步</a:t>
            </a:r>
            <a:r>
              <a:rPr lang="zh-TW" altLang="en-US" dirty="0"/>
              <a:t>發電機大多為三相機種，因此電樞鐵心內裝有三組電樞繞組，彼此互隔</a:t>
            </a:r>
            <a:r>
              <a:rPr lang="en-US" altLang="zh-TW" dirty="0"/>
              <a:t>120° </a:t>
            </a:r>
            <a:r>
              <a:rPr lang="zh-TW" altLang="en-US" dirty="0"/>
              <a:t>電機角，再以</a:t>
            </a:r>
            <a:r>
              <a:rPr lang="en-US" altLang="zh-TW" dirty="0"/>
              <a:t>Y </a:t>
            </a:r>
            <a:r>
              <a:rPr lang="zh-TW" altLang="en-US" dirty="0"/>
              <a:t>接或是</a:t>
            </a:r>
            <a:r>
              <a:rPr lang="en-US" altLang="zh-TW" dirty="0"/>
              <a:t>Δ </a:t>
            </a:r>
            <a:r>
              <a:rPr lang="zh-TW" altLang="en-US" dirty="0"/>
              <a:t>接方式連接</a:t>
            </a:r>
            <a:r>
              <a:rPr lang="zh-TW" altLang="en-US" dirty="0" smtClean="0"/>
              <a:t>。</a:t>
            </a:r>
            <a:endParaRPr lang="en-US" altLang="zh-TW" dirty="0" smtClean="0"/>
          </a:p>
          <a:p>
            <a:pPr>
              <a:tabLst>
                <a:tab pos="712788" algn="l"/>
              </a:tabLst>
            </a:pPr>
            <a:r>
              <a:rPr lang="en-US" altLang="zh-TW" dirty="0" smtClean="0"/>
              <a:t>	</a:t>
            </a:r>
            <a:r>
              <a:rPr lang="zh-TW" altLang="en-US" dirty="0" smtClean="0">
                <a:solidFill>
                  <a:srgbClr val="0099FF"/>
                </a:solidFill>
              </a:rPr>
              <a:t>為了</a:t>
            </a:r>
            <a:r>
              <a:rPr lang="zh-TW" altLang="en-US" dirty="0">
                <a:solidFill>
                  <a:srgbClr val="0099FF"/>
                </a:solidFill>
              </a:rPr>
              <a:t>妥善利用空間，並使應電勢波形更趨近於正弦波，同步發電機的電樞繞組大多採用雙層、短節距、分佈繞組</a:t>
            </a:r>
            <a:r>
              <a:rPr lang="zh-TW" altLang="en-US" dirty="0"/>
              <a:t>，其說明如下： </a:t>
            </a:r>
          </a:p>
        </p:txBody>
      </p:sp>
    </p:spTree>
    <p:extLst>
      <p:ext uri="{BB962C8B-B14F-4D97-AF65-F5344CB8AC3E}">
        <p14:creationId xmlns:p14="http://schemas.microsoft.com/office/powerpoint/2010/main" val="3699980169"/>
      </p:ext>
    </p:extLst>
  </p:cSld>
  <p:clrMapOvr>
    <a:masterClrMapping/>
  </p:clrMapOvr>
  <p:transition>
    <p:wipe/>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endParaRPr lang="zh-TW" altLang="en-US"/>
          </a:p>
        </p:txBody>
      </p:sp>
      <p:sp>
        <p:nvSpPr>
          <p:cNvPr id="3" name="內容版面配置區 2"/>
          <p:cNvSpPr>
            <a:spLocks noGrp="1"/>
          </p:cNvSpPr>
          <p:nvPr>
            <p:ph idx="1"/>
          </p:nvPr>
        </p:nvSpPr>
        <p:spPr/>
        <p:txBody>
          <a:bodyPr/>
          <a:lstStyle/>
          <a:p>
            <a:r>
              <a:rPr lang="en-US" altLang="zh-TW" dirty="0" smtClean="0"/>
              <a:t>1</a:t>
            </a:r>
            <a:r>
              <a:rPr lang="en-US" altLang="zh-TW" dirty="0"/>
              <a:t>. </a:t>
            </a:r>
            <a:r>
              <a:rPr lang="zh-TW" altLang="en-US" dirty="0"/>
              <a:t>單層繞與雙層繞</a:t>
            </a:r>
          </a:p>
          <a:p>
            <a:pPr marL="542925" indent="-542925"/>
            <a:r>
              <a:rPr lang="en-US" altLang="zh-TW" dirty="0"/>
              <a:t>(1) </a:t>
            </a:r>
            <a:r>
              <a:rPr lang="zh-TW" altLang="en-US" dirty="0"/>
              <a:t>單層繞：每個線槽內只有放置一只線圈邊，因此線圈總數為槽數的一半。</a:t>
            </a:r>
          </a:p>
          <a:p>
            <a:pPr marL="542925" indent="-542925" eaLnBrk="1"/>
            <a:r>
              <a:rPr lang="en-US" altLang="zh-TW" dirty="0"/>
              <a:t>(2) </a:t>
            </a:r>
            <a:r>
              <a:rPr lang="zh-TW" altLang="en-US" dirty="0">
                <a:solidFill>
                  <a:srgbClr val="0099FF"/>
                </a:solidFill>
              </a:rPr>
              <a:t>雙層繞</a:t>
            </a:r>
            <a:r>
              <a:rPr lang="zh-TW" altLang="en-US" dirty="0"/>
              <a:t>：如圖</a:t>
            </a:r>
            <a:r>
              <a:rPr lang="en-US" altLang="zh-TW" dirty="0"/>
              <a:t>7-3</a:t>
            </a:r>
            <a:r>
              <a:rPr lang="zh-TW" altLang="en-US" dirty="0"/>
              <a:t>，</a:t>
            </a:r>
            <a:r>
              <a:rPr lang="zh-TW" altLang="en-US" dirty="0">
                <a:solidFill>
                  <a:srgbClr val="0099FF"/>
                </a:solidFill>
              </a:rPr>
              <a:t>定子每個線槽內放有分屬不同線圈的兩個線圈邊， 因此線圈總數等於槽數。 </a:t>
            </a:r>
          </a:p>
          <a:p>
            <a:pPr marL="542925" indent="-542925" eaLnBrk="1"/>
            <a:r>
              <a:rPr lang="en-US" altLang="zh-TW" dirty="0" smtClean="0">
                <a:solidFill>
                  <a:srgbClr val="0099FF"/>
                </a:solidFill>
              </a:rPr>
              <a:t>	</a:t>
            </a:r>
            <a:r>
              <a:rPr lang="zh-TW" altLang="en-US" dirty="0" smtClean="0">
                <a:solidFill>
                  <a:srgbClr val="0099FF"/>
                </a:solidFill>
              </a:rPr>
              <a:t>同步</a:t>
            </a:r>
            <a:r>
              <a:rPr lang="zh-TW" altLang="en-US" dirty="0">
                <a:solidFill>
                  <a:srgbClr val="0099FF"/>
                </a:solidFill>
              </a:rPr>
              <a:t>發電機較常採用雙層繞，除了有效利用空間外、其感應電勢的波形較接近正弦波。</a:t>
            </a:r>
          </a:p>
        </p:txBody>
      </p:sp>
    </p:spTree>
    <p:extLst>
      <p:ext uri="{BB962C8B-B14F-4D97-AF65-F5344CB8AC3E}">
        <p14:creationId xmlns:p14="http://schemas.microsoft.com/office/powerpoint/2010/main" val="2897889168"/>
      </p:ext>
    </p:extLst>
  </p:cSld>
  <p:clrMapOvr>
    <a:masterClrMapping/>
  </p:clrMapOvr>
  <p:transition>
    <p:wipe/>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endParaRPr lang="zh-TW" altLang="en-US"/>
          </a:p>
        </p:txBody>
      </p:sp>
      <p:sp>
        <p:nvSpPr>
          <p:cNvPr id="3" name="內容版面配置區 2"/>
          <p:cNvSpPr>
            <a:spLocks noGrp="1"/>
          </p:cNvSpPr>
          <p:nvPr>
            <p:ph idx="1"/>
          </p:nvPr>
        </p:nvSpPr>
        <p:spPr/>
        <p:txBody>
          <a:bodyPr/>
          <a:lstStyle/>
          <a:p>
            <a:r>
              <a:rPr lang="en-US" altLang="zh-TW" dirty="0" smtClean="0"/>
              <a:t>2</a:t>
            </a:r>
            <a:r>
              <a:rPr lang="en-US" altLang="zh-TW" dirty="0"/>
              <a:t>. </a:t>
            </a:r>
            <a:r>
              <a:rPr lang="zh-TW" altLang="en-US" dirty="0"/>
              <a:t>全節距與短節距</a:t>
            </a:r>
          </a:p>
          <a:p>
            <a:pPr marL="514350" indent="-514350">
              <a:buAutoNum type="arabicParenBoth"/>
            </a:pPr>
            <a:r>
              <a:rPr lang="zh-TW" altLang="en-US" dirty="0" smtClean="0">
                <a:solidFill>
                  <a:srgbClr val="0099FF"/>
                </a:solidFill>
              </a:rPr>
              <a:t>全</a:t>
            </a:r>
            <a:r>
              <a:rPr lang="zh-TW" altLang="en-US" dirty="0">
                <a:solidFill>
                  <a:srgbClr val="0099FF"/>
                </a:solidFill>
              </a:rPr>
              <a:t>節距</a:t>
            </a:r>
            <a:r>
              <a:rPr lang="zh-TW" altLang="en-US" dirty="0"/>
              <a:t>：由圖</a:t>
            </a:r>
            <a:r>
              <a:rPr lang="en-US" altLang="zh-TW" dirty="0"/>
              <a:t>7-4(a) </a:t>
            </a:r>
            <a:r>
              <a:rPr lang="zh-TW" altLang="en-US" dirty="0"/>
              <a:t>可以看出，</a:t>
            </a:r>
            <a:r>
              <a:rPr lang="zh-TW" altLang="en-US" dirty="0">
                <a:solidFill>
                  <a:srgbClr val="0099FF"/>
                </a:solidFill>
              </a:rPr>
              <a:t>線圈節距等於一個極</a:t>
            </a:r>
            <a:r>
              <a:rPr lang="zh-TW" altLang="en-US" dirty="0" smtClean="0">
                <a:solidFill>
                  <a:srgbClr val="0099FF"/>
                </a:solidFill>
              </a:rPr>
              <a:t>距，此</a:t>
            </a:r>
            <a:r>
              <a:rPr lang="zh-TW" altLang="en-US" dirty="0">
                <a:solidFill>
                  <a:srgbClr val="0099FF"/>
                </a:solidFill>
              </a:rPr>
              <a:t>線圈應電勢</a:t>
            </a:r>
            <a:r>
              <a:rPr lang="zh-TW" altLang="en-US" dirty="0" smtClean="0">
                <a:solidFill>
                  <a:srgbClr val="0099FF"/>
                </a:solidFill>
              </a:rPr>
              <a:t>為兩邊</a:t>
            </a:r>
            <a:r>
              <a:rPr lang="zh-TW" altLang="en-US" dirty="0">
                <a:solidFill>
                  <a:srgbClr val="0099FF"/>
                </a:solidFill>
              </a:rPr>
              <a:t>的代數和</a:t>
            </a:r>
            <a:r>
              <a:rPr lang="zh-TW" altLang="en-US" dirty="0" smtClean="0">
                <a:solidFill>
                  <a:srgbClr val="0099FF"/>
                </a:solidFill>
              </a:rPr>
              <a:t>。</a:t>
            </a:r>
            <a:endParaRPr lang="en-US" altLang="zh-TW" dirty="0" smtClean="0">
              <a:solidFill>
                <a:srgbClr val="0099FF"/>
              </a:solidFill>
            </a:endParaRPr>
          </a:p>
          <a:p>
            <a:pPr marL="542925" indent="-542925">
              <a:tabLst>
                <a:tab pos="542925" algn="l"/>
              </a:tabLst>
            </a:pPr>
            <a:r>
              <a:rPr lang="en-US" altLang="zh-TW" dirty="0" smtClean="0"/>
              <a:t>(</a:t>
            </a:r>
            <a:r>
              <a:rPr lang="en-US" altLang="zh-TW" dirty="0"/>
              <a:t>2) </a:t>
            </a:r>
            <a:r>
              <a:rPr lang="zh-TW" altLang="en-US" dirty="0">
                <a:solidFill>
                  <a:srgbClr val="0099FF"/>
                </a:solidFill>
              </a:rPr>
              <a:t>短節距</a:t>
            </a:r>
            <a:r>
              <a:rPr lang="zh-TW" altLang="en-US" dirty="0"/>
              <a:t>：由圖</a:t>
            </a:r>
            <a:r>
              <a:rPr lang="en-US" altLang="zh-TW" dirty="0"/>
              <a:t>7-4(b) </a:t>
            </a:r>
            <a:r>
              <a:rPr lang="zh-TW" altLang="en-US" dirty="0"/>
              <a:t>可以看出，</a:t>
            </a:r>
            <a:r>
              <a:rPr lang="zh-TW" altLang="en-US" dirty="0">
                <a:solidFill>
                  <a:srgbClr val="0099FF"/>
                </a:solidFill>
              </a:rPr>
              <a:t>線圈節距</a:t>
            </a:r>
            <a:r>
              <a:rPr lang="zh-TW" altLang="en-US" dirty="0" smtClean="0">
                <a:solidFill>
                  <a:srgbClr val="0099FF"/>
                </a:solidFill>
              </a:rPr>
              <a:t>小於一個極距，線圈</a:t>
            </a:r>
            <a:r>
              <a:rPr lang="zh-TW" altLang="en-US" dirty="0">
                <a:solidFill>
                  <a:srgbClr val="0099FF"/>
                </a:solidFill>
              </a:rPr>
              <a:t>應電勢為兩邊的相量和。</a:t>
            </a:r>
            <a:r>
              <a:rPr lang="en-US" altLang="zh-TW" dirty="0" smtClean="0"/>
              <a:t> </a:t>
            </a:r>
            <a:endParaRPr lang="en-US" altLang="zh-TW" dirty="0" smtClean="0">
              <a:solidFill>
                <a:srgbClr val="0099FF"/>
              </a:solidFill>
            </a:endParaRPr>
          </a:p>
        </p:txBody>
      </p:sp>
    </p:spTree>
    <p:extLst>
      <p:ext uri="{BB962C8B-B14F-4D97-AF65-F5344CB8AC3E}">
        <p14:creationId xmlns:p14="http://schemas.microsoft.com/office/powerpoint/2010/main" val="1258083388"/>
      </p:ext>
    </p:extLst>
  </p:cSld>
  <p:clrMapOvr>
    <a:masterClrMapping/>
  </p:clrMapOvr>
  <p:transition>
    <p:wip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dirty="0" smtClean="0"/>
              <a:t>7-1</a:t>
            </a:r>
            <a:r>
              <a:rPr lang="zh-TW" altLang="en-US" dirty="0"/>
              <a:t>　</a:t>
            </a:r>
            <a:r>
              <a:rPr lang="zh-TW" altLang="en-US" dirty="0" smtClean="0"/>
              <a:t>頻率</a:t>
            </a:r>
            <a:r>
              <a:rPr lang="zh-TW" altLang="en-US" dirty="0"/>
              <a:t>、極數及轉速之關係</a:t>
            </a:r>
          </a:p>
        </p:txBody>
      </p:sp>
      <p:grpSp>
        <p:nvGrpSpPr>
          <p:cNvPr id="10" name="群組 9"/>
          <p:cNvGrpSpPr/>
          <p:nvPr/>
        </p:nvGrpSpPr>
        <p:grpSpPr>
          <a:xfrm>
            <a:off x="1187624" y="1412776"/>
            <a:ext cx="2304256" cy="2592288"/>
            <a:chOff x="1187624" y="1412776"/>
            <a:chExt cx="2304256" cy="2592288"/>
          </a:xfrm>
        </p:grpSpPr>
        <p:sp>
          <p:nvSpPr>
            <p:cNvPr id="7" name="矩形 6"/>
            <p:cNvSpPr/>
            <p:nvPr/>
          </p:nvSpPr>
          <p:spPr bwMode="auto">
            <a:xfrm>
              <a:off x="1187624" y="1412776"/>
              <a:ext cx="2304256" cy="720080"/>
            </a:xfrm>
            <a:prstGeom prst="rect">
              <a:avLst/>
            </a:prstGeom>
            <a:ln>
              <a:headEnd type="none" w="med" len="med"/>
              <a:tailEnd type="none" w="med" len="med"/>
            </a:ln>
            <a:extLst/>
          </p:spPr>
          <p:style>
            <a:lnRef idx="2">
              <a:schemeClr val="accent3"/>
            </a:lnRef>
            <a:fillRef idx="1">
              <a:schemeClr val="lt1"/>
            </a:fillRef>
            <a:effectRef idx="0">
              <a:schemeClr val="accent3"/>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zh-TW" altLang="en-US" sz="1800" b="1" i="0" u="none" strike="noStrike" cap="none" normalizeH="0" baseline="0" smtClean="0">
                <a:ln>
                  <a:noFill/>
                </a:ln>
                <a:solidFill>
                  <a:schemeClr val="bg1"/>
                </a:solidFill>
                <a:effectLst/>
                <a:latin typeface="Times New Roman" pitchFamily="18" charset="0"/>
                <a:ea typeface="新細明體" pitchFamily="18" charset="-120"/>
              </a:endParaRPr>
            </a:p>
          </p:txBody>
        </p:sp>
        <p:sp>
          <p:nvSpPr>
            <p:cNvPr id="8" name="矩形 7"/>
            <p:cNvSpPr/>
            <p:nvPr/>
          </p:nvSpPr>
          <p:spPr bwMode="auto">
            <a:xfrm>
              <a:off x="1187624" y="2132856"/>
              <a:ext cx="972108" cy="1872208"/>
            </a:xfrm>
            <a:prstGeom prst="rect">
              <a:avLst/>
            </a:prstGeom>
            <a:ln>
              <a:headEnd type="none" w="med" len="med"/>
              <a:tailEnd type="none" w="med" len="med"/>
            </a:ln>
            <a:extLst/>
          </p:spPr>
          <p:style>
            <a:lnRef idx="2">
              <a:schemeClr val="accent3"/>
            </a:lnRef>
            <a:fillRef idx="1">
              <a:schemeClr val="lt1"/>
            </a:fillRef>
            <a:effectRef idx="0">
              <a:schemeClr val="accent3"/>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zh-TW" altLang="en-US" sz="1800" b="1" i="0" u="none" strike="noStrike" cap="none" normalizeH="0" baseline="0" smtClean="0">
                <a:ln>
                  <a:noFill/>
                </a:ln>
                <a:solidFill>
                  <a:schemeClr val="bg1"/>
                </a:solidFill>
                <a:effectLst/>
                <a:latin typeface="Times New Roman" pitchFamily="18" charset="0"/>
                <a:ea typeface="新細明體" pitchFamily="18" charset="-120"/>
              </a:endParaRPr>
            </a:p>
          </p:txBody>
        </p:sp>
        <p:sp>
          <p:nvSpPr>
            <p:cNvPr id="9" name="矩形 8"/>
            <p:cNvSpPr/>
            <p:nvPr/>
          </p:nvSpPr>
          <p:spPr bwMode="auto">
            <a:xfrm>
              <a:off x="1763688" y="2132856"/>
              <a:ext cx="792088" cy="648072"/>
            </a:xfrm>
            <a:prstGeom prst="rect">
              <a:avLst/>
            </a:prstGeom>
            <a:ln>
              <a:headEnd type="none" w="med" len="med"/>
              <a:tailEnd type="none" w="med" len="med"/>
            </a:ln>
            <a:extLst/>
          </p:spPr>
          <p:style>
            <a:lnRef idx="2">
              <a:schemeClr val="accent3"/>
            </a:lnRef>
            <a:fillRef idx="1">
              <a:schemeClr val="lt1"/>
            </a:fillRef>
            <a:effectRef idx="0">
              <a:schemeClr val="accent3"/>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zh-TW" altLang="en-US" sz="1800" b="1" i="0" u="none" strike="noStrike" cap="none" normalizeH="0" baseline="0" smtClean="0">
                <a:ln>
                  <a:noFill/>
                </a:ln>
                <a:solidFill>
                  <a:schemeClr val="bg1"/>
                </a:solidFill>
                <a:effectLst/>
                <a:latin typeface="Times New Roman" pitchFamily="18" charset="0"/>
                <a:ea typeface="新細明體" pitchFamily="18" charset="-120"/>
              </a:endParaRPr>
            </a:p>
          </p:txBody>
        </p:sp>
      </p:grpSp>
      <p:sp>
        <p:nvSpPr>
          <p:cNvPr id="3" name="內容版面配置區 2"/>
          <p:cNvSpPr>
            <a:spLocks noGrp="1"/>
          </p:cNvSpPr>
          <p:nvPr>
            <p:ph idx="1"/>
          </p:nvPr>
        </p:nvSpPr>
        <p:spPr/>
        <p:txBody>
          <a:bodyPr/>
          <a:lstStyle/>
          <a:p>
            <a:pPr>
              <a:tabLst>
                <a:tab pos="712788" algn="l"/>
              </a:tabLst>
            </a:pPr>
            <a:r>
              <a:rPr lang="en-US" altLang="zh-TW" dirty="0" smtClean="0"/>
              <a:t>	</a:t>
            </a:r>
            <a:r>
              <a:rPr lang="zh-TW" altLang="en-US" dirty="0" smtClean="0"/>
              <a:t>圖</a:t>
            </a:r>
            <a:r>
              <a:rPr lang="en-US" altLang="zh-TW" dirty="0"/>
              <a:t>7-1 </a:t>
            </a:r>
            <a:r>
              <a:rPr lang="zh-TW" altLang="en-US" dirty="0"/>
              <a:t>為交流發電機的基本構造，定子內裝有三組互隔</a:t>
            </a:r>
            <a:r>
              <a:rPr lang="en-US" altLang="zh-TW" dirty="0"/>
              <a:t>120° </a:t>
            </a:r>
            <a:r>
              <a:rPr lang="zh-TW" altLang="en-US" dirty="0"/>
              <a:t>電機角的線圈，轉子採用兩極永久磁鐵由外力帶動。圖</a:t>
            </a:r>
            <a:r>
              <a:rPr lang="en-US" altLang="zh-TW" dirty="0"/>
              <a:t>7-1(b) </a:t>
            </a:r>
            <a:r>
              <a:rPr lang="zh-TW" altLang="en-US" dirty="0"/>
              <a:t>為線圈</a:t>
            </a:r>
            <a:r>
              <a:rPr lang="en-US" altLang="zh-TW" dirty="0"/>
              <a:t>(</a:t>
            </a:r>
            <a:r>
              <a:rPr lang="en-US" altLang="zh-TW" i="1" dirty="0"/>
              <a:t>A </a:t>
            </a:r>
            <a:r>
              <a:rPr lang="zh-TW" altLang="en-US" dirty="0"/>
              <a:t>－ </a:t>
            </a:r>
            <a:r>
              <a:rPr lang="en-US" altLang="zh-TW" i="1" dirty="0"/>
              <a:t>A</a:t>
            </a:r>
            <a:r>
              <a:rPr lang="en-US" altLang="zh-TW" dirty="0"/>
              <a:t>′ ) </a:t>
            </a:r>
            <a:r>
              <a:rPr lang="zh-TW" altLang="en-US" dirty="0"/>
              <a:t>應電勢波形的變化</a:t>
            </a:r>
            <a:r>
              <a:rPr lang="zh-TW" altLang="en-US" dirty="0" smtClean="0"/>
              <a:t>情形，</a:t>
            </a:r>
            <a:r>
              <a:rPr lang="zh-TW" altLang="en-US" dirty="0">
                <a:solidFill>
                  <a:srgbClr val="0099FF"/>
                </a:solidFill>
              </a:rPr>
              <a:t>目前商用頻率主要有</a:t>
            </a:r>
            <a:r>
              <a:rPr lang="en-US" altLang="zh-TW" dirty="0">
                <a:solidFill>
                  <a:srgbClr val="0099FF"/>
                </a:solidFill>
              </a:rPr>
              <a:t>50</a:t>
            </a:r>
            <a:r>
              <a:rPr lang="zh-TW" altLang="en-US" dirty="0">
                <a:solidFill>
                  <a:srgbClr val="0099FF"/>
                </a:solidFill>
              </a:rPr>
              <a:t>、</a:t>
            </a:r>
            <a:r>
              <a:rPr lang="en-US" altLang="zh-TW" dirty="0">
                <a:solidFill>
                  <a:srgbClr val="0099FF"/>
                </a:solidFill>
              </a:rPr>
              <a:t>60 Hz </a:t>
            </a:r>
            <a:r>
              <a:rPr lang="zh-TW" altLang="en-US" dirty="0">
                <a:solidFill>
                  <a:srgbClr val="0099FF"/>
                </a:solidFill>
              </a:rPr>
              <a:t>兩種，我國電力系統採用</a:t>
            </a:r>
            <a:r>
              <a:rPr lang="en-US" altLang="zh-TW" dirty="0">
                <a:solidFill>
                  <a:srgbClr val="0099FF"/>
                </a:solidFill>
              </a:rPr>
              <a:t>60 Hz</a:t>
            </a:r>
            <a:r>
              <a:rPr lang="zh-TW" altLang="en-US" dirty="0">
                <a:solidFill>
                  <a:srgbClr val="0099FF"/>
                </a:solidFill>
              </a:rPr>
              <a:t>。</a:t>
            </a:r>
          </a:p>
        </p:txBody>
      </p:sp>
    </p:spTree>
    <p:extLst>
      <p:ext uri="{BB962C8B-B14F-4D97-AF65-F5344CB8AC3E}">
        <p14:creationId xmlns:p14="http://schemas.microsoft.com/office/powerpoint/2010/main" val="362306561"/>
      </p:ext>
    </p:extLst>
  </p:cSld>
  <p:clrMapOvr>
    <a:masterClrMapping/>
  </p:clrMapOvr>
  <p:transition>
    <p:wipe/>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標題 5"/>
          <p:cNvSpPr>
            <a:spLocks noGrp="1"/>
          </p:cNvSpPr>
          <p:nvPr>
            <p:ph type="title"/>
          </p:nvPr>
        </p:nvSpPr>
        <p:spPr/>
        <p:txBody>
          <a:bodyPr/>
          <a:lstStyle/>
          <a:p>
            <a:endParaRPr lang="zh-TW" altLang="en-US"/>
          </a:p>
        </p:txBody>
      </p:sp>
      <p:pic>
        <p:nvPicPr>
          <p:cNvPr id="7170" name="Picture 2"/>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703686" y="1412875"/>
            <a:ext cx="7376265" cy="504031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549810557"/>
      </p:ext>
    </p:extLst>
  </p:cSld>
  <p:clrMapOvr>
    <a:masterClrMapping/>
  </p:clrMapOvr>
  <p:transition>
    <p:wipe/>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endParaRPr lang="zh-TW" altLang="en-US"/>
          </a:p>
        </p:txBody>
      </p:sp>
      <p:sp>
        <p:nvSpPr>
          <p:cNvPr id="3" name="內容版面配置區 2"/>
          <p:cNvSpPr>
            <a:spLocks noGrp="1"/>
          </p:cNvSpPr>
          <p:nvPr>
            <p:ph idx="1"/>
          </p:nvPr>
        </p:nvSpPr>
        <p:spPr/>
        <p:txBody>
          <a:bodyPr/>
          <a:lstStyle/>
          <a:p>
            <a:r>
              <a:rPr lang="en-US" altLang="zh-TW" dirty="0" smtClean="0"/>
              <a:t>	</a:t>
            </a:r>
            <a:r>
              <a:rPr lang="zh-TW" altLang="en-US" dirty="0" smtClean="0">
                <a:solidFill>
                  <a:srgbClr val="0099FF"/>
                </a:solidFill>
              </a:rPr>
              <a:t>同步</a:t>
            </a:r>
            <a:r>
              <a:rPr lang="zh-TW" altLang="en-US" dirty="0">
                <a:solidFill>
                  <a:srgbClr val="0099FF"/>
                </a:solidFill>
              </a:rPr>
              <a:t>發電機較常採用短節距繞組，除了可以節省電樞線圈末端的連接線， 降低用銅量及電感量外，</a:t>
            </a:r>
            <a:r>
              <a:rPr lang="zh-TW" altLang="en-US" dirty="0"/>
              <a:t>也可以使波形更接近正弦波；</a:t>
            </a:r>
            <a:r>
              <a:rPr lang="zh-TW" altLang="en-US" dirty="0">
                <a:solidFill>
                  <a:srgbClr val="0099FF"/>
                </a:solidFill>
              </a:rPr>
              <a:t>缺點則是短節距繞組之應電勢較全節距低，兩者比例稱為節距因數</a:t>
            </a:r>
            <a:r>
              <a:rPr lang="en-US" altLang="zh-TW" dirty="0">
                <a:solidFill>
                  <a:srgbClr val="0099FF"/>
                </a:solidFill>
              </a:rPr>
              <a:t>(pitch factor) </a:t>
            </a:r>
            <a:r>
              <a:rPr lang="zh-TW" altLang="en-US" dirty="0">
                <a:solidFill>
                  <a:srgbClr val="0099FF"/>
                </a:solidFill>
              </a:rPr>
              <a:t>以</a:t>
            </a:r>
            <a:r>
              <a:rPr lang="en-US" altLang="zh-TW" i="1" dirty="0" err="1">
                <a:solidFill>
                  <a:srgbClr val="0099FF"/>
                </a:solidFill>
              </a:rPr>
              <a:t>K</a:t>
            </a:r>
            <a:r>
              <a:rPr lang="en-US" altLang="zh-TW" i="1" baseline="-25000" dirty="0" err="1">
                <a:solidFill>
                  <a:srgbClr val="0099FF"/>
                </a:solidFill>
              </a:rPr>
              <a:t>p</a:t>
            </a:r>
            <a:r>
              <a:rPr lang="en-US" altLang="zh-TW" i="1" dirty="0">
                <a:solidFill>
                  <a:srgbClr val="0099FF"/>
                </a:solidFill>
              </a:rPr>
              <a:t> </a:t>
            </a:r>
            <a:r>
              <a:rPr lang="zh-TW" altLang="en-US" dirty="0">
                <a:solidFill>
                  <a:srgbClr val="0099FF"/>
                </a:solidFill>
              </a:rPr>
              <a:t>表示。</a:t>
            </a:r>
            <a:r>
              <a:rPr lang="zh-TW" altLang="en-US" dirty="0"/>
              <a:t>以圖</a:t>
            </a:r>
            <a:r>
              <a:rPr lang="en-US" altLang="zh-TW" dirty="0"/>
              <a:t>7-4 </a:t>
            </a:r>
            <a:r>
              <a:rPr lang="zh-TW" altLang="en-US" dirty="0"/>
              <a:t>為例： </a:t>
            </a:r>
          </a:p>
        </p:txBody>
      </p:sp>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3528" y="3645024"/>
            <a:ext cx="8135938" cy="115580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917360689"/>
      </p:ext>
    </p:extLst>
  </p:cSld>
  <p:clrMapOvr>
    <a:masterClrMapping/>
  </p:clrMapOvr>
  <p:transition>
    <p:wipe/>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endParaRPr lang="zh-TW" altLang="en-US"/>
          </a:p>
        </p:txBody>
      </p:sp>
      <p:pic>
        <p:nvPicPr>
          <p:cNvPr id="9218"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259632" y="2636912"/>
            <a:ext cx="6120358" cy="198796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840387068"/>
      </p:ext>
    </p:extLst>
  </p:cSld>
  <p:clrMapOvr>
    <a:masterClrMapping/>
  </p:clrMapOvr>
  <p:transition>
    <p:wipe/>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endParaRPr lang="zh-TW" altLang="en-US"/>
          </a:p>
        </p:txBody>
      </p:sp>
      <p:pic>
        <p:nvPicPr>
          <p:cNvPr id="10243" name="Picture 3"/>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323850" y="1527030"/>
            <a:ext cx="8135938" cy="481200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nvGrpSpPr>
          <p:cNvPr id="7" name="群組 6"/>
          <p:cNvGrpSpPr/>
          <p:nvPr/>
        </p:nvGrpSpPr>
        <p:grpSpPr>
          <a:xfrm>
            <a:off x="683568" y="2996952"/>
            <a:ext cx="7920880" cy="3312368"/>
            <a:chOff x="683568" y="2996952"/>
            <a:chExt cx="7920880" cy="3312368"/>
          </a:xfrm>
        </p:grpSpPr>
        <p:sp>
          <p:nvSpPr>
            <p:cNvPr id="5" name="矩形 4"/>
            <p:cNvSpPr/>
            <p:nvPr/>
          </p:nvSpPr>
          <p:spPr bwMode="auto">
            <a:xfrm>
              <a:off x="1547664" y="2996952"/>
              <a:ext cx="7056784" cy="3312368"/>
            </a:xfrm>
            <a:prstGeom prst="rect">
              <a:avLst/>
            </a:prstGeom>
            <a:ln>
              <a:headEnd type="none" w="med" len="med"/>
              <a:tailEnd type="none" w="med" len="med"/>
            </a:ln>
            <a:extLst/>
          </p:spPr>
          <p:style>
            <a:lnRef idx="2">
              <a:schemeClr val="accent3"/>
            </a:lnRef>
            <a:fillRef idx="1">
              <a:schemeClr val="lt1"/>
            </a:fillRef>
            <a:effectRef idx="0">
              <a:schemeClr val="accent3"/>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zh-TW" altLang="en-US" sz="1800" b="1" i="0" u="none" strike="noStrike" cap="none" normalizeH="0" baseline="0" smtClean="0">
                <a:ln>
                  <a:noFill/>
                </a:ln>
                <a:solidFill>
                  <a:schemeClr val="bg1"/>
                </a:solidFill>
                <a:effectLst/>
                <a:latin typeface="Times New Roman" pitchFamily="18" charset="0"/>
                <a:ea typeface="新細明體" pitchFamily="18" charset="-120"/>
              </a:endParaRPr>
            </a:p>
          </p:txBody>
        </p:sp>
        <p:sp>
          <p:nvSpPr>
            <p:cNvPr id="6" name="矩形 5"/>
            <p:cNvSpPr/>
            <p:nvPr/>
          </p:nvSpPr>
          <p:spPr bwMode="auto">
            <a:xfrm>
              <a:off x="683568" y="3933056"/>
              <a:ext cx="936104" cy="720080"/>
            </a:xfrm>
            <a:prstGeom prst="rect">
              <a:avLst/>
            </a:prstGeom>
            <a:ln>
              <a:headEnd type="none" w="med" len="med"/>
              <a:tailEnd type="none" w="med" len="med"/>
            </a:ln>
            <a:extLst/>
          </p:spPr>
          <p:style>
            <a:lnRef idx="2">
              <a:schemeClr val="accent3"/>
            </a:lnRef>
            <a:fillRef idx="1">
              <a:schemeClr val="lt1"/>
            </a:fillRef>
            <a:effectRef idx="0">
              <a:schemeClr val="accent3"/>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zh-TW" altLang="en-US" sz="1800" b="1" i="0" u="none" strike="noStrike" cap="none" normalizeH="0" baseline="0" smtClean="0">
                <a:ln>
                  <a:noFill/>
                </a:ln>
                <a:solidFill>
                  <a:schemeClr val="bg1"/>
                </a:solidFill>
                <a:effectLst/>
                <a:latin typeface="Times New Roman" pitchFamily="18" charset="0"/>
                <a:ea typeface="新細明體" pitchFamily="18" charset="-120"/>
              </a:endParaRPr>
            </a:p>
          </p:txBody>
        </p:sp>
      </p:grpSp>
    </p:spTree>
    <p:extLst>
      <p:ext uri="{BB962C8B-B14F-4D97-AF65-F5344CB8AC3E}">
        <p14:creationId xmlns:p14="http://schemas.microsoft.com/office/powerpoint/2010/main" val="3124045211"/>
      </p:ext>
    </p:extLst>
  </p:cSld>
  <p:clrMapOvr>
    <a:masterClrMapping/>
  </p:clrMapOvr>
  <p:transition>
    <p:wipe/>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endParaRPr lang="zh-TW" altLang="en-US"/>
          </a:p>
        </p:txBody>
      </p:sp>
      <p:pic>
        <p:nvPicPr>
          <p:cNvPr id="10243" name="Picture 3"/>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323850" y="1527030"/>
            <a:ext cx="8135938" cy="481200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280244295"/>
      </p:ext>
    </p:extLst>
  </p:cSld>
  <p:clrMapOvr>
    <a:masterClrMapping/>
  </p:clrMapOvr>
  <p:transition>
    <p:wipe/>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endParaRPr lang="zh-TW" altLang="en-US"/>
          </a:p>
        </p:txBody>
      </p:sp>
      <p:pic>
        <p:nvPicPr>
          <p:cNvPr id="11266"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323850" y="2322972"/>
            <a:ext cx="8135938" cy="322011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803649062"/>
      </p:ext>
    </p:extLst>
  </p:cSld>
  <p:clrMapOvr>
    <a:masterClrMapping/>
  </p:clrMapOvr>
  <p:transition>
    <p:wipe/>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endParaRPr lang="zh-TW" altLang="en-US" dirty="0"/>
          </a:p>
        </p:txBody>
      </p:sp>
      <p:sp>
        <p:nvSpPr>
          <p:cNvPr id="3" name="內容版面配置區 2"/>
          <p:cNvSpPr>
            <a:spLocks noGrp="1"/>
          </p:cNvSpPr>
          <p:nvPr>
            <p:ph idx="1"/>
          </p:nvPr>
        </p:nvSpPr>
        <p:spPr>
          <a:xfrm>
            <a:off x="323850" y="1124744"/>
            <a:ext cx="8135938" cy="5040313"/>
          </a:xfrm>
        </p:spPr>
        <p:txBody>
          <a:bodyPr/>
          <a:lstStyle/>
          <a:p>
            <a:r>
              <a:rPr lang="en-US" altLang="zh-TW" dirty="0" smtClean="0"/>
              <a:t>3</a:t>
            </a:r>
            <a:r>
              <a:rPr lang="en-US" altLang="zh-TW" dirty="0"/>
              <a:t>. </a:t>
            </a:r>
            <a:r>
              <a:rPr lang="zh-TW" altLang="en-US" dirty="0"/>
              <a:t>集中繞與分佈繞</a:t>
            </a:r>
          </a:p>
          <a:p>
            <a:pPr marL="542925" indent="-542925"/>
            <a:r>
              <a:rPr lang="en-US" altLang="zh-TW" dirty="0"/>
              <a:t>(1) </a:t>
            </a:r>
            <a:r>
              <a:rPr lang="zh-TW" altLang="en-US" dirty="0"/>
              <a:t>集中繞</a:t>
            </a:r>
            <a:r>
              <a:rPr lang="zh-TW" altLang="en-US" dirty="0" smtClean="0"/>
              <a:t>：每</a:t>
            </a:r>
            <a:r>
              <a:rPr lang="zh-TW" altLang="en-US" dirty="0"/>
              <a:t>極的線圈集中放在同一線槽內。應電勢為所有線圈之代數和。</a:t>
            </a:r>
          </a:p>
          <a:p>
            <a:pPr marL="542925" indent="-542925" eaLnBrk="1"/>
            <a:r>
              <a:rPr lang="en-US" altLang="zh-TW" dirty="0"/>
              <a:t>(2) </a:t>
            </a:r>
            <a:r>
              <a:rPr lang="zh-TW" altLang="en-US" dirty="0"/>
              <a:t>分佈</a:t>
            </a:r>
            <a:r>
              <a:rPr lang="zh-TW" altLang="en-US" dirty="0" smtClean="0"/>
              <a:t>繞：</a:t>
            </a:r>
            <a:r>
              <a:rPr lang="zh-TW" altLang="en-US" dirty="0" smtClean="0">
                <a:solidFill>
                  <a:srgbClr val="0099FF"/>
                </a:solidFill>
              </a:rPr>
              <a:t>每</a:t>
            </a:r>
            <a:r>
              <a:rPr lang="zh-TW" altLang="en-US" dirty="0">
                <a:solidFill>
                  <a:srgbClr val="0099FF"/>
                </a:solidFill>
              </a:rPr>
              <a:t>相每極的線圈分散放在相鄰線槽中。由於各線圈之應電勢有相位差，因此應電勢為每只線圈之相量和。 </a:t>
            </a:r>
          </a:p>
          <a:p>
            <a:pPr marL="542925" indent="-542925" eaLnBrk="1"/>
            <a:r>
              <a:rPr lang="en-US" altLang="zh-TW" dirty="0" smtClean="0"/>
              <a:t>	</a:t>
            </a:r>
            <a:r>
              <a:rPr lang="zh-TW" altLang="en-US" dirty="0" smtClean="0"/>
              <a:t>分佈</a:t>
            </a:r>
            <a:r>
              <a:rPr lang="zh-TW" altLang="en-US" dirty="0"/>
              <a:t>繞組的線圈分散在相鄰的線槽內，除了散熱方便外，還可以減少漏磁電抗，得到較佳的正弦波形，因此同步發電機較常採用分佈繞組，但缺點在於</a:t>
            </a:r>
            <a:r>
              <a:rPr lang="zh-TW" altLang="en-US" dirty="0">
                <a:solidFill>
                  <a:srgbClr val="0099FF"/>
                </a:solidFill>
              </a:rPr>
              <a:t>分佈繞組之感應電勢會比集中繞組低，兩者比例稱為分佈因數</a:t>
            </a:r>
            <a:r>
              <a:rPr lang="en-US" altLang="zh-TW" dirty="0">
                <a:solidFill>
                  <a:srgbClr val="0099FF"/>
                </a:solidFill>
              </a:rPr>
              <a:t>(distribution factor) </a:t>
            </a:r>
            <a:r>
              <a:rPr lang="zh-TW" altLang="en-US" dirty="0">
                <a:solidFill>
                  <a:srgbClr val="0099FF"/>
                </a:solidFill>
              </a:rPr>
              <a:t>以</a:t>
            </a:r>
            <a:r>
              <a:rPr lang="en-US" altLang="zh-TW" i="1" dirty="0" err="1">
                <a:solidFill>
                  <a:srgbClr val="0099FF"/>
                </a:solidFill>
              </a:rPr>
              <a:t>K</a:t>
            </a:r>
            <a:r>
              <a:rPr lang="en-US" altLang="zh-TW" i="1" baseline="-25000" dirty="0" err="1">
                <a:solidFill>
                  <a:srgbClr val="0099FF"/>
                </a:solidFill>
              </a:rPr>
              <a:t>d</a:t>
            </a:r>
            <a:r>
              <a:rPr lang="en-US" altLang="zh-TW" i="1" dirty="0">
                <a:solidFill>
                  <a:srgbClr val="0099FF"/>
                </a:solidFill>
              </a:rPr>
              <a:t> </a:t>
            </a:r>
            <a:r>
              <a:rPr lang="zh-TW" altLang="en-US" dirty="0">
                <a:solidFill>
                  <a:srgbClr val="0099FF"/>
                </a:solidFill>
              </a:rPr>
              <a:t>表示。</a:t>
            </a:r>
          </a:p>
        </p:txBody>
      </p:sp>
    </p:spTree>
    <p:extLst>
      <p:ext uri="{BB962C8B-B14F-4D97-AF65-F5344CB8AC3E}">
        <p14:creationId xmlns:p14="http://schemas.microsoft.com/office/powerpoint/2010/main" val="2710710721"/>
      </p:ext>
    </p:extLst>
  </p:cSld>
  <p:clrMapOvr>
    <a:masterClrMapping/>
  </p:clrMapOvr>
  <p:transition>
    <p:wipe/>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endParaRPr lang="zh-TW" altLang="en-US"/>
          </a:p>
        </p:txBody>
      </p:sp>
      <p:pic>
        <p:nvPicPr>
          <p:cNvPr id="12290"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539552" y="1628800"/>
            <a:ext cx="7560518" cy="439091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555275198"/>
      </p:ext>
    </p:extLst>
  </p:cSld>
  <p:clrMapOvr>
    <a:masterClrMapping/>
  </p:clrMapOvr>
  <p:transition>
    <p:wipe/>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endParaRPr lang="zh-TW" altLang="en-US"/>
          </a:p>
        </p:txBody>
      </p:sp>
      <p:pic>
        <p:nvPicPr>
          <p:cNvPr id="13314"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835696" y="1844824"/>
            <a:ext cx="5187673" cy="381903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808887267"/>
      </p:ext>
    </p:extLst>
  </p:cSld>
  <p:clrMapOvr>
    <a:masterClrMapping/>
  </p:clrMapOvr>
  <p:transition>
    <p:wipe/>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endParaRPr lang="zh-TW" altLang="en-US"/>
          </a:p>
        </p:txBody>
      </p:sp>
      <p:sp>
        <p:nvSpPr>
          <p:cNvPr id="3" name="內容版面配置區 2"/>
          <p:cNvSpPr>
            <a:spLocks noGrp="1"/>
          </p:cNvSpPr>
          <p:nvPr>
            <p:ph idx="1"/>
          </p:nvPr>
        </p:nvSpPr>
        <p:spPr/>
        <p:txBody>
          <a:bodyPr/>
          <a:lstStyle/>
          <a:p>
            <a:pPr>
              <a:tabLst>
                <a:tab pos="712788" algn="l"/>
              </a:tabLst>
            </a:pPr>
            <a:r>
              <a:rPr lang="en-US" altLang="zh-TW" dirty="0"/>
              <a:t>	</a:t>
            </a:r>
            <a:r>
              <a:rPr lang="zh-TW" altLang="en-US" dirty="0" smtClean="0"/>
              <a:t>倘若</a:t>
            </a:r>
            <a:r>
              <a:rPr lang="en-US" altLang="zh-TW" i="1" dirty="0"/>
              <a:t>q </a:t>
            </a:r>
            <a:r>
              <a:rPr lang="zh-TW" altLang="en-US" dirty="0"/>
              <a:t>相同步發電機，定子有</a:t>
            </a:r>
            <a:r>
              <a:rPr lang="en-US" altLang="zh-TW" i="1" dirty="0"/>
              <a:t>S </a:t>
            </a:r>
            <a:r>
              <a:rPr lang="zh-TW" altLang="en-US" dirty="0"/>
              <a:t>個線槽採用雙層繞， 轉子有</a:t>
            </a:r>
            <a:r>
              <a:rPr lang="en-US" altLang="zh-TW" i="1" dirty="0"/>
              <a:t>P </a:t>
            </a:r>
            <a:r>
              <a:rPr lang="zh-TW" altLang="en-US" dirty="0"/>
              <a:t>個磁極，電樞繞組每相每極的線圈數</a:t>
            </a:r>
            <a:r>
              <a:rPr lang="zh-TW" altLang="en-US" dirty="0" smtClean="0"/>
              <a:t>：</a:t>
            </a:r>
            <a:endParaRPr lang="en-US" altLang="zh-TW" dirty="0" smtClean="0"/>
          </a:p>
          <a:p>
            <a:pPr>
              <a:tabLst>
                <a:tab pos="712788" algn="l"/>
              </a:tabLst>
            </a:pPr>
            <a:endParaRPr lang="en-US" altLang="zh-TW" dirty="0"/>
          </a:p>
          <a:p>
            <a:pPr>
              <a:tabLst>
                <a:tab pos="712788" algn="l"/>
              </a:tabLst>
            </a:pPr>
            <a:endParaRPr lang="en-US" altLang="zh-TW" dirty="0" smtClean="0"/>
          </a:p>
          <a:p>
            <a:endParaRPr lang="zh-TW" altLang="en-US" dirty="0"/>
          </a:p>
          <a:p>
            <a:pPr>
              <a:tabLst>
                <a:tab pos="712788" algn="l"/>
              </a:tabLst>
            </a:pPr>
            <a:r>
              <a:rPr lang="en-US" altLang="zh-TW" dirty="0" smtClean="0"/>
              <a:t>	</a:t>
            </a:r>
            <a:r>
              <a:rPr lang="zh-TW" altLang="en-US" dirty="0" smtClean="0"/>
              <a:t>而</a:t>
            </a:r>
            <a:r>
              <a:rPr lang="zh-TW" altLang="en-US" dirty="0"/>
              <a:t>電樞每槽間隔之電機角</a:t>
            </a:r>
            <a:r>
              <a:rPr lang="en-US" altLang="zh-TW" dirty="0"/>
              <a:t>( </a:t>
            </a:r>
            <a:r>
              <a:rPr lang="zh-TW" altLang="en-US" dirty="0"/>
              <a:t>槽距</a:t>
            </a:r>
            <a:r>
              <a:rPr lang="en-US" altLang="zh-TW" dirty="0"/>
              <a:t>) </a:t>
            </a:r>
            <a:r>
              <a:rPr lang="zh-TW" altLang="en-US" dirty="0"/>
              <a:t>為：</a:t>
            </a:r>
          </a:p>
        </p:txBody>
      </p:sp>
      <p:pic>
        <p:nvPicPr>
          <p:cNvPr id="4" name="Picture 2"/>
          <p:cNvPicPr>
            <a:picLocks noChangeAspect="1" noChangeArrowheads="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251520" y="2636912"/>
            <a:ext cx="8135938" cy="168909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17543" y="4873213"/>
            <a:ext cx="7926865" cy="93205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594156149"/>
      </p:ext>
    </p:extLst>
  </p:cSld>
  <p:clrMapOvr>
    <a:masterClrMapping/>
  </p:clrMapOvr>
  <p:transition>
    <p:wip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endParaRPr lang="zh-TW" altLang="en-US"/>
          </a:p>
        </p:txBody>
      </p:sp>
      <p:pic>
        <p:nvPicPr>
          <p:cNvPr id="4" name="Picture 2"/>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1364698" y="1412875"/>
            <a:ext cx="6054241" cy="504031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矩形 2"/>
          <p:cNvSpPr/>
          <p:nvPr/>
        </p:nvSpPr>
        <p:spPr bwMode="auto">
          <a:xfrm>
            <a:off x="1115616" y="1412776"/>
            <a:ext cx="2232248" cy="1080120"/>
          </a:xfrm>
          <a:prstGeom prst="rect">
            <a:avLst/>
          </a:prstGeom>
          <a:solidFill>
            <a:schemeClr val="bg1"/>
          </a:solidFill>
          <a:ln w="9525" cap="flat" cmpd="sng" algn="ctr">
            <a:solidFill>
              <a:schemeClr val="bg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zh-TW" altLang="en-US" sz="1800" b="1" i="0" u="none" strike="noStrike" cap="none" normalizeH="0" baseline="0" smtClean="0">
              <a:ln>
                <a:noFill/>
              </a:ln>
              <a:solidFill>
                <a:schemeClr val="bg1"/>
              </a:solidFill>
              <a:effectLst/>
              <a:latin typeface="Times New Roman" pitchFamily="18" charset="0"/>
              <a:ea typeface="新細明體" pitchFamily="18" charset="-120"/>
            </a:endParaRPr>
          </a:p>
        </p:txBody>
      </p:sp>
      <p:sp>
        <p:nvSpPr>
          <p:cNvPr id="5" name="矩形 4"/>
          <p:cNvSpPr/>
          <p:nvPr/>
        </p:nvSpPr>
        <p:spPr bwMode="auto">
          <a:xfrm>
            <a:off x="1268016" y="1565176"/>
            <a:ext cx="1116124" cy="2583904"/>
          </a:xfrm>
          <a:prstGeom prst="rect">
            <a:avLst/>
          </a:prstGeom>
          <a:solidFill>
            <a:schemeClr val="bg1"/>
          </a:solidFill>
          <a:ln w="9525" cap="flat" cmpd="sng" algn="ctr">
            <a:solidFill>
              <a:schemeClr val="bg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zh-TW" altLang="en-US" sz="1800" b="1" i="0" u="none" strike="noStrike" cap="none" normalizeH="0" baseline="0" smtClean="0">
              <a:ln>
                <a:noFill/>
              </a:ln>
              <a:solidFill>
                <a:schemeClr val="bg1"/>
              </a:solidFill>
              <a:effectLst/>
              <a:latin typeface="Times New Roman" pitchFamily="18" charset="0"/>
              <a:ea typeface="新細明體" pitchFamily="18" charset="-120"/>
            </a:endParaRPr>
          </a:p>
        </p:txBody>
      </p:sp>
    </p:spTree>
    <p:extLst>
      <p:ext uri="{BB962C8B-B14F-4D97-AF65-F5344CB8AC3E}">
        <p14:creationId xmlns:p14="http://schemas.microsoft.com/office/powerpoint/2010/main" val="3959357508"/>
      </p:ext>
    </p:extLst>
  </p:cSld>
  <p:clrMapOvr>
    <a:masterClrMapping/>
  </p:clrMapOvr>
  <p:transition>
    <p:wipe/>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endParaRPr lang="zh-TW" altLang="en-US"/>
          </a:p>
        </p:txBody>
      </p:sp>
      <p:sp>
        <p:nvSpPr>
          <p:cNvPr id="3" name="內容版面配置區 2"/>
          <p:cNvSpPr>
            <a:spLocks noGrp="1"/>
          </p:cNvSpPr>
          <p:nvPr>
            <p:ph idx="1"/>
          </p:nvPr>
        </p:nvSpPr>
        <p:spPr/>
        <p:txBody>
          <a:bodyPr/>
          <a:lstStyle/>
          <a:p>
            <a:pPr>
              <a:tabLst>
                <a:tab pos="712788" algn="l"/>
              </a:tabLst>
            </a:pPr>
            <a:r>
              <a:rPr lang="en-US" altLang="zh-TW" dirty="0" smtClean="0"/>
              <a:t>	</a:t>
            </a:r>
            <a:r>
              <a:rPr lang="zh-TW" altLang="en-US" dirty="0" smtClean="0"/>
              <a:t>相</a:t>
            </a:r>
            <a:r>
              <a:rPr lang="zh-TW" altLang="en-US" dirty="0"/>
              <a:t>量關係可得分佈因數為： </a:t>
            </a:r>
          </a:p>
        </p:txBody>
      </p:sp>
      <p:pic>
        <p:nvPicPr>
          <p:cNvPr id="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9995" y="1988840"/>
            <a:ext cx="8066421" cy="209079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969025641"/>
      </p:ext>
    </p:extLst>
  </p:cSld>
  <p:clrMapOvr>
    <a:masterClrMapping/>
  </p:clrMapOvr>
  <p:transition>
    <p:wipe/>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endParaRPr lang="zh-TW" altLang="en-US"/>
          </a:p>
        </p:txBody>
      </p:sp>
      <p:pic>
        <p:nvPicPr>
          <p:cNvPr id="15364" name="Picture 4"/>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523338" y="1412875"/>
            <a:ext cx="7736962" cy="504031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矩形 5"/>
          <p:cNvSpPr/>
          <p:nvPr/>
        </p:nvSpPr>
        <p:spPr bwMode="auto">
          <a:xfrm>
            <a:off x="1763688" y="3140968"/>
            <a:ext cx="5688632" cy="2952328"/>
          </a:xfrm>
          <a:prstGeom prst="rect">
            <a:avLst/>
          </a:prstGeom>
          <a:ln>
            <a:headEnd type="none" w="med" len="med"/>
            <a:tailEnd type="none" w="med" len="med"/>
          </a:ln>
          <a:extLst/>
        </p:spPr>
        <p:style>
          <a:lnRef idx="2">
            <a:schemeClr val="accent3"/>
          </a:lnRef>
          <a:fillRef idx="1">
            <a:schemeClr val="lt1"/>
          </a:fillRef>
          <a:effectRef idx="0">
            <a:schemeClr val="accent3"/>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zh-TW" altLang="en-US" sz="1800" b="1" i="0" u="none" strike="noStrike" cap="none" normalizeH="0" baseline="0" smtClean="0">
              <a:ln>
                <a:noFill/>
              </a:ln>
              <a:solidFill>
                <a:schemeClr val="bg1"/>
              </a:solidFill>
              <a:effectLst/>
              <a:latin typeface="Times New Roman" pitchFamily="18" charset="0"/>
              <a:ea typeface="新細明體" pitchFamily="18" charset="-120"/>
            </a:endParaRPr>
          </a:p>
        </p:txBody>
      </p:sp>
    </p:spTree>
    <p:extLst>
      <p:ext uri="{BB962C8B-B14F-4D97-AF65-F5344CB8AC3E}">
        <p14:creationId xmlns:p14="http://schemas.microsoft.com/office/powerpoint/2010/main" val="3960094627"/>
      </p:ext>
    </p:extLst>
  </p:cSld>
  <p:clrMapOvr>
    <a:masterClrMapping/>
  </p:clrMapOvr>
  <p:transition>
    <p:wipe/>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endParaRPr lang="zh-TW" altLang="en-US"/>
          </a:p>
        </p:txBody>
      </p:sp>
      <p:pic>
        <p:nvPicPr>
          <p:cNvPr id="15364" name="Picture 4"/>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523338" y="1412875"/>
            <a:ext cx="7736962" cy="504031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160590709"/>
      </p:ext>
    </p:extLst>
  </p:cSld>
  <p:clrMapOvr>
    <a:masterClrMapping/>
  </p:clrMapOvr>
  <p:transition>
    <p:wipe/>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endParaRPr lang="zh-TW" altLang="en-US" dirty="0"/>
          </a:p>
        </p:txBody>
      </p:sp>
      <p:sp>
        <p:nvSpPr>
          <p:cNvPr id="3" name="內容版面配置區 2"/>
          <p:cNvSpPr>
            <a:spLocks noGrp="1"/>
          </p:cNvSpPr>
          <p:nvPr>
            <p:ph idx="1"/>
          </p:nvPr>
        </p:nvSpPr>
        <p:spPr/>
        <p:txBody>
          <a:bodyPr/>
          <a:lstStyle/>
          <a:p>
            <a:r>
              <a:rPr lang="en-US" altLang="zh-TW" dirty="0" smtClean="0"/>
              <a:t>4</a:t>
            </a:r>
            <a:r>
              <a:rPr lang="en-US" altLang="zh-TW" dirty="0"/>
              <a:t>. </a:t>
            </a:r>
            <a:r>
              <a:rPr lang="zh-TW" altLang="en-US" dirty="0"/>
              <a:t>繞組因數</a:t>
            </a:r>
          </a:p>
          <a:p>
            <a:pPr>
              <a:tabLst>
                <a:tab pos="712788" algn="l"/>
              </a:tabLst>
            </a:pPr>
            <a:r>
              <a:rPr lang="en-US" altLang="zh-TW" dirty="0" smtClean="0"/>
              <a:t>	</a:t>
            </a:r>
            <a:r>
              <a:rPr lang="zh-TW" altLang="en-US" dirty="0" smtClean="0"/>
              <a:t>同步</a:t>
            </a:r>
            <a:r>
              <a:rPr lang="zh-TW" altLang="en-US" dirty="0"/>
              <a:t>發電機大多採用可改善波形之短節距、分佈繞</a:t>
            </a:r>
            <a:r>
              <a:rPr lang="zh-TW" altLang="en-US" dirty="0" smtClean="0"/>
              <a:t>組</a:t>
            </a:r>
            <a:endParaRPr lang="en-US" altLang="zh-TW" dirty="0" smtClean="0"/>
          </a:p>
          <a:p>
            <a:pPr>
              <a:lnSpc>
                <a:spcPts val="4000"/>
              </a:lnSpc>
            </a:pPr>
            <a:endParaRPr lang="en-US" altLang="zh-TW" dirty="0"/>
          </a:p>
          <a:p>
            <a:pPr>
              <a:tabLst>
                <a:tab pos="712788" algn="l"/>
              </a:tabLst>
            </a:pPr>
            <a:r>
              <a:rPr lang="en-US" altLang="zh-TW" dirty="0" smtClean="0"/>
              <a:t>	</a:t>
            </a:r>
            <a:r>
              <a:rPr lang="zh-TW" altLang="en-US" dirty="0" smtClean="0"/>
              <a:t>公式</a:t>
            </a:r>
            <a:r>
              <a:rPr lang="en-US" altLang="zh-TW" dirty="0" smtClean="0"/>
              <a:t>7-8 </a:t>
            </a:r>
            <a:r>
              <a:rPr lang="zh-TW" altLang="en-US" dirty="0" smtClean="0"/>
              <a:t>中，節距因數與分佈因數兩者相乘稱為繞組因數，即： </a:t>
            </a:r>
            <a:endParaRPr lang="en-US" altLang="zh-TW" dirty="0" smtClean="0"/>
          </a:p>
          <a:p>
            <a:pPr>
              <a:tabLst>
                <a:tab pos="712788" algn="l"/>
              </a:tabLst>
            </a:pPr>
            <a:endParaRPr lang="en-US" altLang="zh-TW" dirty="0"/>
          </a:p>
          <a:p>
            <a:pPr>
              <a:lnSpc>
                <a:spcPts val="1000"/>
              </a:lnSpc>
              <a:tabLst>
                <a:tab pos="712788" algn="l"/>
              </a:tabLst>
            </a:pPr>
            <a:endParaRPr lang="en-US" altLang="zh-TW" dirty="0" smtClean="0"/>
          </a:p>
          <a:p>
            <a:r>
              <a:rPr lang="en-US" altLang="zh-TW" i="1" dirty="0" err="1" smtClean="0"/>
              <a:t>K</a:t>
            </a:r>
            <a:r>
              <a:rPr lang="en-US" altLang="zh-TW" i="1" baseline="-25000" dirty="0" err="1" smtClean="0"/>
              <a:t>w</a:t>
            </a:r>
            <a:r>
              <a:rPr lang="zh-TW" altLang="en-US" dirty="0"/>
              <a:t>：繞組因數　　</a:t>
            </a:r>
            <a:r>
              <a:rPr lang="en-US" altLang="zh-TW" i="1" dirty="0" err="1" smtClean="0"/>
              <a:t>K</a:t>
            </a:r>
            <a:r>
              <a:rPr lang="en-US" altLang="zh-TW" i="1" baseline="-25000" dirty="0" err="1" smtClean="0"/>
              <a:t>p</a:t>
            </a:r>
            <a:r>
              <a:rPr lang="zh-TW" altLang="en-US" dirty="0"/>
              <a:t>：節距因數　　</a:t>
            </a:r>
            <a:r>
              <a:rPr lang="en-US" altLang="zh-TW" i="1" dirty="0" err="1" smtClean="0"/>
              <a:t>K</a:t>
            </a:r>
            <a:r>
              <a:rPr lang="en-US" altLang="zh-TW" i="1" baseline="-25000" dirty="0" err="1" smtClean="0"/>
              <a:t>d</a:t>
            </a:r>
            <a:r>
              <a:rPr lang="zh-TW" altLang="en-US" dirty="0"/>
              <a:t>：分佈</a:t>
            </a:r>
            <a:r>
              <a:rPr lang="zh-TW" altLang="en-US" dirty="0" smtClean="0"/>
              <a:t>因數</a:t>
            </a:r>
            <a:endParaRPr lang="en-US" altLang="zh-TW" dirty="0" smtClean="0"/>
          </a:p>
        </p:txBody>
      </p:sp>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3528" y="2780928"/>
            <a:ext cx="8135938" cy="75544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9287" y="4413284"/>
            <a:ext cx="8161146" cy="6719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92874445"/>
      </p:ext>
    </p:extLst>
  </p:cSld>
  <p:clrMapOvr>
    <a:masterClrMapping/>
  </p:clrMapOvr>
  <p:transition>
    <p:wipe/>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endParaRPr lang="zh-TW" altLang="en-US" dirty="0"/>
          </a:p>
        </p:txBody>
      </p:sp>
      <p:sp>
        <p:nvSpPr>
          <p:cNvPr id="3" name="內容版面配置區 2"/>
          <p:cNvSpPr>
            <a:spLocks noGrp="1"/>
          </p:cNvSpPr>
          <p:nvPr>
            <p:ph idx="1"/>
          </p:nvPr>
        </p:nvSpPr>
        <p:spPr/>
        <p:txBody>
          <a:bodyPr/>
          <a:lstStyle/>
          <a:p>
            <a:pPr>
              <a:tabLst>
                <a:tab pos="712788" algn="l"/>
              </a:tabLst>
            </a:pPr>
            <a:r>
              <a:rPr lang="en-US" altLang="zh-TW" dirty="0" smtClean="0"/>
              <a:t>	</a:t>
            </a:r>
            <a:r>
              <a:rPr lang="zh-TW" altLang="en-US" dirty="0" smtClean="0"/>
              <a:t>電</a:t>
            </a:r>
            <a:r>
              <a:rPr lang="zh-TW" altLang="en-US" dirty="0"/>
              <a:t>樞繞組若採用</a:t>
            </a:r>
            <a:r>
              <a:rPr lang="en-US" altLang="zh-TW" dirty="0"/>
              <a:t>Y </a:t>
            </a:r>
            <a:r>
              <a:rPr lang="zh-TW" altLang="en-US" dirty="0"/>
              <a:t>連接</a:t>
            </a:r>
            <a:r>
              <a:rPr lang="zh-TW" altLang="en-US" dirty="0" smtClean="0"/>
              <a:t>，乘以</a:t>
            </a:r>
            <a:r>
              <a:rPr lang="zh-TW" altLang="en-US" dirty="0"/>
              <a:t> </a:t>
            </a:r>
            <a:r>
              <a:rPr lang="zh-TW" altLang="en-US" dirty="0" smtClean="0"/>
              <a:t>  </a:t>
            </a:r>
            <a:r>
              <a:rPr lang="en-US" altLang="zh-TW" dirty="0" smtClean="0"/>
              <a:t> </a:t>
            </a:r>
            <a:r>
              <a:rPr lang="zh-TW" altLang="en-US" dirty="0"/>
              <a:t>倍即可得到無載時的線電壓；若是採用</a:t>
            </a:r>
            <a:r>
              <a:rPr lang="en-US" altLang="zh-TW" dirty="0"/>
              <a:t>Δ</a:t>
            </a:r>
            <a:r>
              <a:rPr lang="en-US" altLang="zh-TW" i="1" dirty="0"/>
              <a:t> </a:t>
            </a:r>
            <a:r>
              <a:rPr lang="zh-TW" altLang="en-US" dirty="0"/>
              <a:t>連接，無載時線電壓等於每相應電勢。</a:t>
            </a:r>
            <a:endParaRPr lang="en-US" altLang="zh-TW" dirty="0" smtClean="0"/>
          </a:p>
        </p:txBody>
      </p:sp>
      <p:graphicFrame>
        <p:nvGraphicFramePr>
          <p:cNvPr id="5" name="物件 4"/>
          <p:cNvGraphicFramePr>
            <a:graphicFrameLocks noChangeAspect="1"/>
          </p:cNvGraphicFramePr>
          <p:nvPr>
            <p:extLst>
              <p:ext uri="{D42A27DB-BD31-4B8C-83A1-F6EECF244321}">
                <p14:modId xmlns:p14="http://schemas.microsoft.com/office/powerpoint/2010/main" val="2626723096"/>
              </p:ext>
            </p:extLst>
          </p:nvPr>
        </p:nvGraphicFramePr>
        <p:xfrm>
          <a:off x="5724128" y="1530276"/>
          <a:ext cx="386556" cy="386556"/>
        </p:xfrm>
        <a:graphic>
          <a:graphicData uri="http://schemas.openxmlformats.org/presentationml/2006/ole">
            <mc:AlternateContent xmlns:mc="http://schemas.openxmlformats.org/markup-compatibility/2006">
              <mc:Choice xmlns:v="urn:schemas-microsoft-com:vml" Requires="v">
                <p:oleObj spid="_x0000_s3080" name="Equation" r:id="rId3" imgW="228600" imgH="228600" progId="Equation.DSMT4">
                  <p:embed/>
                </p:oleObj>
              </mc:Choice>
              <mc:Fallback>
                <p:oleObj name="Equation" r:id="rId3" imgW="228600" imgH="228600" progId="Equation.DSMT4">
                  <p:embed/>
                  <p:pic>
                    <p:nvPicPr>
                      <p:cNvPr id="0" name=""/>
                      <p:cNvPicPr/>
                      <p:nvPr/>
                    </p:nvPicPr>
                    <p:blipFill>
                      <a:blip r:embed="rId4"/>
                      <a:stretch>
                        <a:fillRect/>
                      </a:stretch>
                    </p:blipFill>
                    <p:spPr>
                      <a:xfrm>
                        <a:off x="5724128" y="1530276"/>
                        <a:ext cx="386556" cy="386556"/>
                      </a:xfrm>
                      <a:prstGeom prst="rect">
                        <a:avLst/>
                      </a:prstGeom>
                    </p:spPr>
                  </p:pic>
                </p:oleObj>
              </mc:Fallback>
            </mc:AlternateContent>
          </a:graphicData>
        </a:graphic>
      </p:graphicFrame>
    </p:spTree>
    <p:extLst>
      <p:ext uri="{BB962C8B-B14F-4D97-AF65-F5344CB8AC3E}">
        <p14:creationId xmlns:p14="http://schemas.microsoft.com/office/powerpoint/2010/main" val="2144386194"/>
      </p:ext>
    </p:extLst>
  </p:cSld>
  <p:clrMapOvr>
    <a:masterClrMapping/>
  </p:clrMapOvr>
  <p:transition>
    <p:wipe/>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dirty="0" smtClean="0"/>
              <a:t>7-4</a:t>
            </a:r>
            <a:r>
              <a:rPr lang="zh-TW" altLang="en-US" dirty="0" smtClean="0"/>
              <a:t>　磁極</a:t>
            </a:r>
            <a:r>
              <a:rPr lang="zh-TW" altLang="en-US" dirty="0"/>
              <a:t>及磁場繞組</a:t>
            </a:r>
          </a:p>
        </p:txBody>
      </p:sp>
      <p:sp>
        <p:nvSpPr>
          <p:cNvPr id="3" name="內容版面配置區 2"/>
          <p:cNvSpPr>
            <a:spLocks noGrp="1"/>
          </p:cNvSpPr>
          <p:nvPr>
            <p:ph idx="1"/>
          </p:nvPr>
        </p:nvSpPr>
        <p:spPr/>
        <p:txBody>
          <a:bodyPr/>
          <a:lstStyle/>
          <a:p>
            <a:r>
              <a:rPr lang="en-US" altLang="zh-TW" dirty="0" smtClean="0"/>
              <a:t>1. </a:t>
            </a:r>
            <a:r>
              <a:rPr lang="zh-TW" altLang="en-US" dirty="0" smtClean="0"/>
              <a:t>磁極</a:t>
            </a:r>
            <a:endParaRPr lang="en-US" altLang="zh-TW" dirty="0" smtClean="0"/>
          </a:p>
          <a:p>
            <a:pPr>
              <a:tabLst>
                <a:tab pos="542925" algn="l"/>
              </a:tabLst>
            </a:pPr>
            <a:r>
              <a:rPr lang="en-US" altLang="zh-TW" dirty="0" smtClean="0"/>
              <a:t>	</a:t>
            </a:r>
            <a:r>
              <a:rPr lang="zh-TW" altLang="en-US" dirty="0" smtClean="0"/>
              <a:t>轉子</a:t>
            </a:r>
            <a:r>
              <a:rPr lang="zh-TW" altLang="en-US" dirty="0"/>
              <a:t>依據形狀分為： </a:t>
            </a:r>
          </a:p>
          <a:p>
            <a:pPr marL="542925" indent="-542925"/>
            <a:r>
              <a:rPr lang="en-US" altLang="zh-TW" dirty="0"/>
              <a:t>(1) </a:t>
            </a:r>
            <a:r>
              <a:rPr lang="zh-TW" altLang="en-US" dirty="0">
                <a:solidFill>
                  <a:srgbClr val="0099FF"/>
                </a:solidFill>
              </a:rPr>
              <a:t>凸極式轉子</a:t>
            </a:r>
            <a:r>
              <a:rPr lang="zh-TW" altLang="en-US" dirty="0"/>
              <a:t>：圖</a:t>
            </a:r>
            <a:r>
              <a:rPr lang="en-US" altLang="zh-TW" dirty="0"/>
              <a:t>7-6(a) </a:t>
            </a:r>
            <a:r>
              <a:rPr lang="zh-TW" altLang="en-US" dirty="0"/>
              <a:t>為其外觀，</a:t>
            </a:r>
            <a:r>
              <a:rPr lang="zh-TW" altLang="en-US" dirty="0">
                <a:solidFill>
                  <a:srgbClr val="0099FF"/>
                </a:solidFill>
              </a:rPr>
              <a:t>轉子直徑大、轉軸短，風阻較大，適合用在磁極數較多，以低速運轉的水力發電機。</a:t>
            </a:r>
          </a:p>
          <a:p>
            <a:pPr marL="542925" indent="-542925"/>
            <a:r>
              <a:rPr lang="en-US" altLang="zh-TW" dirty="0"/>
              <a:t>(2) </a:t>
            </a:r>
            <a:r>
              <a:rPr lang="zh-TW" altLang="en-US" dirty="0">
                <a:solidFill>
                  <a:srgbClr val="0099FF"/>
                </a:solidFill>
              </a:rPr>
              <a:t>圓極式轉子</a:t>
            </a:r>
            <a:r>
              <a:rPr lang="zh-TW" altLang="en-US" dirty="0"/>
              <a:t>：圖</a:t>
            </a:r>
            <a:r>
              <a:rPr lang="en-US" altLang="zh-TW" dirty="0"/>
              <a:t>7-6(b) </a:t>
            </a:r>
            <a:r>
              <a:rPr lang="zh-TW" altLang="en-US" dirty="0"/>
              <a:t>為其外觀，</a:t>
            </a:r>
            <a:r>
              <a:rPr lang="zh-TW" altLang="en-US" dirty="0">
                <a:solidFill>
                  <a:srgbClr val="0099FF"/>
                </a:solidFill>
              </a:rPr>
              <a:t>轉子直徑小、轉軸長，風阻較小，適合 用在磁極數較少，以高速運轉的火力發電機。</a:t>
            </a:r>
          </a:p>
        </p:txBody>
      </p:sp>
    </p:spTree>
    <p:extLst>
      <p:ext uri="{BB962C8B-B14F-4D97-AF65-F5344CB8AC3E}">
        <p14:creationId xmlns:p14="http://schemas.microsoft.com/office/powerpoint/2010/main" val="1456374195"/>
      </p:ext>
    </p:extLst>
  </p:cSld>
  <p:clrMapOvr>
    <a:masterClrMapping/>
  </p:clrMapOvr>
  <p:transition>
    <p:wipe/>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endParaRPr lang="zh-TW" altLang="en-US"/>
          </a:p>
        </p:txBody>
      </p:sp>
      <p:sp>
        <p:nvSpPr>
          <p:cNvPr id="3" name="內容版面配置區 2"/>
          <p:cNvSpPr>
            <a:spLocks noGrp="1"/>
          </p:cNvSpPr>
          <p:nvPr>
            <p:ph idx="1"/>
          </p:nvPr>
        </p:nvSpPr>
        <p:spPr/>
        <p:txBody>
          <a:bodyPr/>
          <a:lstStyle/>
          <a:p>
            <a:r>
              <a:rPr lang="en-US" altLang="zh-TW" dirty="0" smtClean="0"/>
              <a:t>2</a:t>
            </a:r>
            <a:r>
              <a:rPr lang="en-US" altLang="zh-TW" dirty="0"/>
              <a:t>. </a:t>
            </a:r>
            <a:r>
              <a:rPr lang="zh-TW" altLang="en-US" dirty="0"/>
              <a:t>磁場繞組</a:t>
            </a:r>
          </a:p>
          <a:p>
            <a:pPr>
              <a:tabLst>
                <a:tab pos="712788" algn="l"/>
              </a:tabLst>
            </a:pPr>
            <a:r>
              <a:rPr lang="en-US" altLang="zh-TW" dirty="0" smtClean="0"/>
              <a:t>	</a:t>
            </a:r>
            <a:r>
              <a:rPr lang="zh-TW" altLang="en-US" dirty="0" smtClean="0"/>
              <a:t>磁場</a:t>
            </a:r>
            <a:r>
              <a:rPr lang="zh-TW" altLang="en-US" dirty="0"/>
              <a:t>繞組繞製於磁極鐵心內，當外加直流電時產生磁通以切割定子上的電樞繞</a:t>
            </a:r>
            <a:r>
              <a:rPr lang="zh-TW" altLang="en-US" dirty="0" smtClean="0"/>
              <a:t>組。</a:t>
            </a:r>
            <a:endParaRPr lang="en-US" altLang="zh-TW" dirty="0" smtClean="0"/>
          </a:p>
          <a:p>
            <a:pPr>
              <a:tabLst>
                <a:tab pos="712788" algn="l"/>
              </a:tabLst>
            </a:pPr>
            <a:r>
              <a:rPr lang="en-US" altLang="zh-TW" dirty="0" smtClean="0"/>
              <a:t>	</a:t>
            </a:r>
            <a:r>
              <a:rPr lang="zh-TW" altLang="en-US" dirty="0" smtClean="0">
                <a:solidFill>
                  <a:srgbClr val="0099FF"/>
                </a:solidFill>
              </a:rPr>
              <a:t>同步</a:t>
            </a:r>
            <a:r>
              <a:rPr lang="zh-TW" altLang="en-US" dirty="0">
                <a:solidFill>
                  <a:srgbClr val="0099FF"/>
                </a:solidFill>
              </a:rPr>
              <a:t>發電機若負載突然變動時，因轉子的慣性作用，會有一段忽快忽慢的不穩定狀況，稱為追逐現象</a:t>
            </a:r>
            <a:r>
              <a:rPr lang="en-US" altLang="zh-TW" dirty="0">
                <a:solidFill>
                  <a:srgbClr val="0099FF"/>
                </a:solidFill>
              </a:rPr>
              <a:t>(hunting)</a:t>
            </a:r>
            <a:r>
              <a:rPr lang="zh-TW" altLang="en-US" dirty="0">
                <a:solidFill>
                  <a:srgbClr val="0099FF"/>
                </a:solidFill>
              </a:rPr>
              <a:t>。解決方式是如圖</a:t>
            </a:r>
            <a:r>
              <a:rPr lang="en-US" altLang="zh-TW" dirty="0">
                <a:solidFill>
                  <a:srgbClr val="0099FF"/>
                </a:solidFill>
              </a:rPr>
              <a:t>7-7(b) </a:t>
            </a:r>
            <a:r>
              <a:rPr lang="zh-TW" altLang="en-US" dirty="0">
                <a:solidFill>
                  <a:srgbClr val="0099FF"/>
                </a:solidFill>
              </a:rPr>
              <a:t>所示，在磁極表面上放置銅棒，兩端由短路環短路，稱之為阻尼繞組</a:t>
            </a:r>
            <a:r>
              <a:rPr lang="en-US" altLang="zh-TW" dirty="0">
                <a:solidFill>
                  <a:srgbClr val="0099FF"/>
                </a:solidFill>
              </a:rPr>
              <a:t>(damper winding)</a:t>
            </a:r>
            <a:r>
              <a:rPr lang="zh-TW" altLang="en-US" dirty="0">
                <a:solidFill>
                  <a:srgbClr val="0099FF"/>
                </a:solidFill>
              </a:rPr>
              <a:t>。</a:t>
            </a:r>
          </a:p>
        </p:txBody>
      </p:sp>
    </p:spTree>
    <p:extLst>
      <p:ext uri="{BB962C8B-B14F-4D97-AF65-F5344CB8AC3E}">
        <p14:creationId xmlns:p14="http://schemas.microsoft.com/office/powerpoint/2010/main" val="3872791739"/>
      </p:ext>
    </p:extLst>
  </p:cSld>
  <p:clrMapOvr>
    <a:masterClrMapping/>
  </p:clrMapOvr>
  <p:transition>
    <p:wipe/>
  </p:transition>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endParaRPr lang="zh-TW" altLang="en-US"/>
          </a:p>
        </p:txBody>
      </p:sp>
      <p:pic>
        <p:nvPicPr>
          <p:cNvPr id="4" name="Picture 2"/>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323850" y="1824164"/>
            <a:ext cx="8135938" cy="421773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 name="Picture 3"/>
          <p:cNvPicPr>
            <a:picLocks noChangeAspect="1" noChangeArrowheads="1"/>
          </p:cNvPicPr>
          <p:nvPr/>
        </p:nvPicPr>
        <p:blipFill rotWithShape="1">
          <a:blip r:embed="rId3">
            <a:extLst>
              <a:ext uri="{28A0092B-C50C-407E-A947-70E740481C1C}">
                <a14:useLocalDpi xmlns:a14="http://schemas.microsoft.com/office/drawing/2010/main" val="0"/>
              </a:ext>
            </a:extLst>
          </a:blip>
          <a:srcRect l="13902" t="73693" r="15793" b="3904"/>
          <a:stretch/>
        </p:blipFill>
        <p:spPr bwMode="auto">
          <a:xfrm>
            <a:off x="3203848" y="5877272"/>
            <a:ext cx="2520280" cy="56684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537486892"/>
      </p:ext>
    </p:extLst>
  </p:cSld>
  <p:clrMapOvr>
    <a:masterClrMapping/>
  </p:clrMapOvr>
  <p:transition>
    <p:wipe/>
  </p:transition>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標題 3"/>
          <p:cNvSpPr>
            <a:spLocks noGrp="1"/>
          </p:cNvSpPr>
          <p:nvPr>
            <p:ph type="title"/>
          </p:nvPr>
        </p:nvSpPr>
        <p:spPr/>
        <p:txBody>
          <a:bodyPr/>
          <a:lstStyle/>
          <a:p>
            <a:endParaRPr lang="zh-TW" altLang="en-US"/>
          </a:p>
        </p:txBody>
      </p:sp>
      <p:pic>
        <p:nvPicPr>
          <p:cNvPr id="18435" name="Picture 3"/>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195736" y="2420888"/>
            <a:ext cx="3774792" cy="266429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文字方塊 1"/>
          <p:cNvSpPr txBox="1"/>
          <p:nvPr/>
        </p:nvSpPr>
        <p:spPr>
          <a:xfrm>
            <a:off x="5220072" y="4437112"/>
            <a:ext cx="543739" cy="307777"/>
          </a:xfrm>
          <a:prstGeom prst="rect">
            <a:avLst/>
          </a:prstGeom>
          <a:noFill/>
        </p:spPr>
        <p:txBody>
          <a:bodyPr wrap="none" rtlCol="0">
            <a:spAutoFit/>
          </a:bodyPr>
          <a:lstStyle/>
          <a:p>
            <a:r>
              <a:rPr lang="en-US" altLang="zh-TW" sz="1400" b="0" dirty="0" smtClean="0">
                <a:solidFill>
                  <a:schemeClr val="tx1"/>
                </a:solidFill>
                <a:latin typeface="文鼎中黑" panose="020B0609010101010101" pitchFamily="49" charset="-120"/>
                <a:ea typeface="文鼎中黑" panose="020B0609010101010101" pitchFamily="49" charset="-120"/>
              </a:rPr>
              <a:t>(</a:t>
            </a:r>
            <a:r>
              <a:rPr lang="zh-TW" altLang="en-US" sz="1400" b="0" dirty="0" smtClean="0">
                <a:solidFill>
                  <a:schemeClr val="tx1"/>
                </a:solidFill>
                <a:latin typeface="文鼎中黑" panose="020B0609010101010101" pitchFamily="49" charset="-120"/>
                <a:ea typeface="文鼎中黑" panose="020B0609010101010101" pitchFamily="49" charset="-120"/>
              </a:rPr>
              <a:t>續</a:t>
            </a:r>
            <a:r>
              <a:rPr lang="en-US" altLang="zh-TW" sz="1400" b="0" dirty="0" smtClean="0">
                <a:solidFill>
                  <a:schemeClr val="tx1"/>
                </a:solidFill>
                <a:latin typeface="文鼎中黑" panose="020B0609010101010101" pitchFamily="49" charset="-120"/>
                <a:ea typeface="文鼎中黑" panose="020B0609010101010101" pitchFamily="49" charset="-120"/>
              </a:rPr>
              <a:t>)</a:t>
            </a:r>
            <a:endParaRPr lang="zh-TW" altLang="en-US" sz="1400" b="0" dirty="0">
              <a:solidFill>
                <a:schemeClr val="tx1"/>
              </a:solidFill>
              <a:latin typeface="文鼎中黑" panose="020B0609010101010101" pitchFamily="49" charset="-120"/>
              <a:ea typeface="文鼎中黑" panose="020B0609010101010101" pitchFamily="49" charset="-120"/>
            </a:endParaRPr>
          </a:p>
        </p:txBody>
      </p:sp>
    </p:spTree>
    <p:extLst>
      <p:ext uri="{BB962C8B-B14F-4D97-AF65-F5344CB8AC3E}">
        <p14:creationId xmlns:p14="http://schemas.microsoft.com/office/powerpoint/2010/main" val="1348932638"/>
      </p:ext>
    </p:extLst>
  </p:cSld>
  <p:clrMapOvr>
    <a:masterClrMapping/>
  </p:clrMapOvr>
  <p:transition>
    <p:wipe/>
  </p:transition>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標題 7"/>
          <p:cNvSpPr>
            <a:spLocks noGrp="1"/>
          </p:cNvSpPr>
          <p:nvPr>
            <p:ph type="title"/>
          </p:nvPr>
        </p:nvSpPr>
        <p:spPr/>
        <p:txBody>
          <a:bodyPr/>
          <a:lstStyle/>
          <a:p>
            <a:endParaRPr lang="zh-TW" altLang="en-US"/>
          </a:p>
        </p:txBody>
      </p:sp>
      <p:pic>
        <p:nvPicPr>
          <p:cNvPr id="19458"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115616" y="1988840"/>
            <a:ext cx="6425469" cy="372902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38305611"/>
      </p:ext>
    </p:extLst>
  </p:cSld>
  <p:clrMapOvr>
    <a:masterClrMapping/>
  </p:clrMapOvr>
  <p:transition>
    <p:wip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endParaRPr lang="zh-TW" altLang="en-US"/>
          </a:p>
        </p:txBody>
      </p:sp>
      <p:pic>
        <p:nvPicPr>
          <p:cNvPr id="1027" name="Picture 3"/>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619672" y="1556792"/>
            <a:ext cx="5463238" cy="462206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048389993"/>
      </p:ext>
    </p:extLst>
  </p:cSld>
  <p:clrMapOvr>
    <a:masterClrMapping/>
  </p:clrMapOvr>
  <p:transition>
    <p:wip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endParaRPr lang="zh-TW" altLang="en-US"/>
          </a:p>
        </p:txBody>
      </p:sp>
      <p:sp>
        <p:nvSpPr>
          <p:cNvPr id="3" name="內容版面配置區 2"/>
          <p:cNvSpPr>
            <a:spLocks noGrp="1"/>
          </p:cNvSpPr>
          <p:nvPr>
            <p:ph idx="1"/>
          </p:nvPr>
        </p:nvSpPr>
        <p:spPr/>
        <p:txBody>
          <a:bodyPr/>
          <a:lstStyle/>
          <a:p>
            <a:r>
              <a:rPr lang="zh-TW" altLang="en-US" dirty="0" smtClean="0"/>
              <a:t>若</a:t>
            </a:r>
            <a:r>
              <a:rPr lang="zh-TW" altLang="en-US" dirty="0"/>
              <a:t>轉子每分鐘轉速為</a:t>
            </a:r>
            <a:r>
              <a:rPr lang="en-US" altLang="zh-TW" i="1" dirty="0" err="1"/>
              <a:t>n</a:t>
            </a:r>
            <a:r>
              <a:rPr lang="en-US" altLang="zh-TW" dirty="0" err="1"/>
              <a:t>(rpm</a:t>
            </a:r>
            <a:r>
              <a:rPr lang="en-US" altLang="zh-TW" dirty="0"/>
              <a:t>) </a:t>
            </a:r>
            <a:r>
              <a:rPr lang="zh-TW" altLang="en-US" dirty="0"/>
              <a:t>時，應電勢之頻率為</a:t>
            </a:r>
            <a:r>
              <a:rPr lang="zh-TW" altLang="en-US" dirty="0" smtClean="0"/>
              <a:t>：</a:t>
            </a:r>
            <a:endParaRPr lang="en-US" altLang="zh-TW" dirty="0" smtClean="0"/>
          </a:p>
          <a:p>
            <a:endParaRPr lang="en-US" altLang="zh-TW" dirty="0"/>
          </a:p>
          <a:p>
            <a:endParaRPr lang="en-US" altLang="zh-TW" dirty="0" smtClean="0"/>
          </a:p>
          <a:p>
            <a:r>
              <a:rPr lang="en-US" altLang="zh-TW" i="1" dirty="0" smtClean="0"/>
              <a:t>f</a:t>
            </a:r>
            <a:r>
              <a:rPr lang="zh-TW" altLang="en-US" dirty="0"/>
              <a:t>：頻率</a:t>
            </a:r>
            <a:r>
              <a:rPr lang="en-US" altLang="zh-TW" dirty="0"/>
              <a:t>(Hz)</a:t>
            </a:r>
            <a:r>
              <a:rPr lang="zh-TW" altLang="en-US" dirty="0"/>
              <a:t> 　　</a:t>
            </a:r>
            <a:r>
              <a:rPr lang="zh-TW" altLang="en-US" dirty="0" smtClean="0"/>
              <a:t>　</a:t>
            </a:r>
            <a:r>
              <a:rPr lang="en-US" altLang="zh-TW" i="1" dirty="0" smtClean="0"/>
              <a:t>P</a:t>
            </a:r>
            <a:r>
              <a:rPr lang="zh-TW" altLang="en-US" dirty="0"/>
              <a:t>：磁極數</a:t>
            </a:r>
            <a:r>
              <a:rPr lang="en-US" altLang="zh-TW" dirty="0"/>
              <a:t>( </a:t>
            </a:r>
            <a:r>
              <a:rPr lang="zh-TW" altLang="en-US" dirty="0"/>
              <a:t>極</a:t>
            </a:r>
            <a:r>
              <a:rPr lang="en-US" altLang="zh-TW" dirty="0"/>
              <a:t>)</a:t>
            </a:r>
            <a:r>
              <a:rPr lang="zh-TW" altLang="en-US" dirty="0"/>
              <a:t> 　　　</a:t>
            </a:r>
            <a:endParaRPr lang="en-US" altLang="zh-TW" dirty="0" smtClean="0"/>
          </a:p>
          <a:p>
            <a:r>
              <a:rPr lang="en-US" altLang="zh-TW" i="1" dirty="0" smtClean="0"/>
              <a:t>n</a:t>
            </a:r>
            <a:r>
              <a:rPr lang="zh-TW" altLang="en-US" dirty="0"/>
              <a:t>：每分鐘轉速</a:t>
            </a:r>
            <a:r>
              <a:rPr lang="en-US" altLang="zh-TW" dirty="0"/>
              <a:t>( </a:t>
            </a:r>
            <a:r>
              <a:rPr lang="zh-TW" altLang="en-US" dirty="0"/>
              <a:t>轉</a:t>
            </a:r>
            <a:r>
              <a:rPr lang="en-US" altLang="zh-TW" dirty="0"/>
              <a:t>/ </a:t>
            </a:r>
            <a:r>
              <a:rPr lang="zh-TW" altLang="en-US" dirty="0"/>
              <a:t>分鐘；</a:t>
            </a:r>
            <a:r>
              <a:rPr lang="en-US" altLang="zh-TW" dirty="0"/>
              <a:t>rpm) </a:t>
            </a:r>
          </a:p>
          <a:p>
            <a:pPr>
              <a:tabLst>
                <a:tab pos="712788" algn="l"/>
              </a:tabLst>
            </a:pPr>
            <a:r>
              <a:rPr lang="en-US" altLang="zh-TW" dirty="0" smtClean="0"/>
              <a:t>	</a:t>
            </a:r>
            <a:r>
              <a:rPr lang="zh-TW" altLang="en-US" dirty="0" smtClean="0">
                <a:solidFill>
                  <a:srgbClr val="0099FF"/>
                </a:solidFill>
              </a:rPr>
              <a:t>發電機</a:t>
            </a:r>
            <a:r>
              <a:rPr lang="zh-TW" altLang="en-US" dirty="0">
                <a:solidFill>
                  <a:srgbClr val="0099FF"/>
                </a:solidFill>
              </a:rPr>
              <a:t>感應電勢的頻率</a:t>
            </a:r>
            <a:r>
              <a:rPr lang="en-US" altLang="zh-TW" i="1" dirty="0">
                <a:solidFill>
                  <a:srgbClr val="0099FF"/>
                </a:solidFill>
              </a:rPr>
              <a:t>f </a:t>
            </a:r>
            <a:r>
              <a:rPr lang="zh-TW" altLang="en-US" dirty="0">
                <a:solidFill>
                  <a:srgbClr val="0099FF"/>
                </a:solidFill>
              </a:rPr>
              <a:t>與磁極數</a:t>
            </a:r>
            <a:r>
              <a:rPr lang="en-US" altLang="zh-TW" i="1" dirty="0">
                <a:solidFill>
                  <a:srgbClr val="0099FF"/>
                </a:solidFill>
              </a:rPr>
              <a:t>P </a:t>
            </a:r>
            <a:r>
              <a:rPr lang="zh-TW" altLang="en-US" dirty="0">
                <a:solidFill>
                  <a:srgbClr val="0099FF"/>
                </a:solidFill>
              </a:rPr>
              <a:t>與轉速</a:t>
            </a:r>
            <a:r>
              <a:rPr lang="en-US" altLang="zh-TW" i="1" dirty="0">
                <a:solidFill>
                  <a:srgbClr val="0099FF"/>
                </a:solidFill>
              </a:rPr>
              <a:t>n </a:t>
            </a:r>
            <a:r>
              <a:rPr lang="zh-TW" altLang="en-US" dirty="0">
                <a:solidFill>
                  <a:srgbClr val="0099FF"/>
                </a:solidFill>
              </a:rPr>
              <a:t>成正比</a:t>
            </a:r>
            <a:r>
              <a:rPr lang="zh-TW" altLang="en-US" dirty="0" smtClean="0">
                <a:solidFill>
                  <a:srgbClr val="0099FF"/>
                </a:solidFill>
              </a:rPr>
              <a:t>。</a:t>
            </a:r>
            <a:endParaRPr lang="zh-TW" altLang="en-US" dirty="0">
              <a:solidFill>
                <a:srgbClr val="0099FF"/>
              </a:solidFill>
            </a:endParaRPr>
          </a:p>
        </p:txBody>
      </p:sp>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3528" y="1916832"/>
            <a:ext cx="8135938" cy="87758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802486617"/>
      </p:ext>
    </p:extLst>
  </p:cSld>
  <p:clrMapOvr>
    <a:masterClrMapping/>
  </p:clrMapOvr>
  <p:transition>
    <p:wipe/>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endParaRPr lang="zh-TW" altLang="en-US"/>
          </a:p>
        </p:txBody>
      </p:sp>
      <p:sp>
        <p:nvSpPr>
          <p:cNvPr id="3" name="內容版面配置區 2"/>
          <p:cNvSpPr>
            <a:spLocks noGrp="1"/>
          </p:cNvSpPr>
          <p:nvPr>
            <p:ph idx="1"/>
          </p:nvPr>
        </p:nvSpPr>
        <p:spPr/>
        <p:txBody>
          <a:bodyPr/>
          <a:lstStyle/>
          <a:p>
            <a:pPr>
              <a:tabLst>
                <a:tab pos="712788" algn="l"/>
              </a:tabLst>
            </a:pPr>
            <a:r>
              <a:rPr lang="en-US" altLang="zh-TW" dirty="0" smtClean="0">
                <a:solidFill>
                  <a:srgbClr val="0099FF"/>
                </a:solidFill>
              </a:rPr>
              <a:t>	</a:t>
            </a:r>
            <a:r>
              <a:rPr lang="zh-TW" altLang="en-US" dirty="0" smtClean="0">
                <a:solidFill>
                  <a:srgbClr val="0099FF"/>
                </a:solidFill>
              </a:rPr>
              <a:t>為了</a:t>
            </a:r>
            <a:r>
              <a:rPr lang="zh-TW" altLang="en-US" dirty="0">
                <a:solidFill>
                  <a:srgbClr val="0099FF"/>
                </a:solidFill>
              </a:rPr>
              <a:t>輸出相同頻率的電源，發電機的轉速必須配合磁極數以穩定的速度持續運轉， 此轉速稱為同步轉速</a:t>
            </a:r>
            <a:r>
              <a:rPr lang="en-US" altLang="zh-TW" dirty="0">
                <a:solidFill>
                  <a:srgbClr val="0099FF"/>
                </a:solidFill>
              </a:rPr>
              <a:t>(</a:t>
            </a:r>
            <a:r>
              <a:rPr lang="en-US" altLang="zh-TW" i="1" dirty="0">
                <a:solidFill>
                  <a:srgbClr val="0099FF"/>
                </a:solidFill>
              </a:rPr>
              <a:t>n</a:t>
            </a:r>
            <a:r>
              <a:rPr lang="en-US" altLang="zh-TW" i="1" baseline="-25000" dirty="0">
                <a:solidFill>
                  <a:srgbClr val="0099FF"/>
                </a:solidFill>
              </a:rPr>
              <a:t>s</a:t>
            </a:r>
            <a:r>
              <a:rPr lang="en-US" altLang="zh-TW" dirty="0">
                <a:solidFill>
                  <a:srgbClr val="0099FF"/>
                </a:solidFill>
              </a:rPr>
              <a:t>)</a:t>
            </a:r>
            <a:r>
              <a:rPr lang="zh-TW" altLang="en-US" dirty="0">
                <a:solidFill>
                  <a:srgbClr val="0099FF"/>
                </a:solidFill>
              </a:rPr>
              <a:t>，以同步轉速持續運轉的交流發電機就稱為同步發電機</a:t>
            </a:r>
            <a:r>
              <a:rPr lang="zh-TW" altLang="en-US" dirty="0" smtClean="0">
                <a:solidFill>
                  <a:srgbClr val="0099FF"/>
                </a:solidFill>
              </a:rPr>
              <a:t>。</a:t>
            </a:r>
            <a:endParaRPr lang="en-US" altLang="zh-TW" dirty="0" smtClean="0">
              <a:solidFill>
                <a:srgbClr val="0099FF"/>
              </a:solidFill>
            </a:endParaRPr>
          </a:p>
          <a:p>
            <a:pPr>
              <a:tabLst>
                <a:tab pos="712788" algn="l"/>
              </a:tabLst>
            </a:pPr>
            <a:endParaRPr lang="en-US" altLang="zh-TW" dirty="0">
              <a:solidFill>
                <a:srgbClr val="0099FF"/>
              </a:solidFill>
            </a:endParaRPr>
          </a:p>
          <a:p>
            <a:pPr>
              <a:tabLst>
                <a:tab pos="712788" algn="l"/>
              </a:tabLst>
            </a:pPr>
            <a:endParaRPr lang="en-US" altLang="zh-TW" dirty="0" smtClean="0">
              <a:solidFill>
                <a:srgbClr val="0099FF"/>
              </a:solidFill>
            </a:endParaRPr>
          </a:p>
          <a:p>
            <a:pPr>
              <a:tabLst>
                <a:tab pos="712788" algn="l"/>
              </a:tabLst>
            </a:pPr>
            <a:r>
              <a:rPr lang="en-US" altLang="zh-TW" dirty="0" smtClean="0"/>
              <a:t>	</a:t>
            </a:r>
            <a:r>
              <a:rPr lang="zh-TW" altLang="en-US" dirty="0" smtClean="0">
                <a:solidFill>
                  <a:srgbClr val="0099FF"/>
                </a:solidFill>
              </a:rPr>
              <a:t>同步</a:t>
            </a:r>
            <a:r>
              <a:rPr lang="zh-TW" altLang="en-US" dirty="0">
                <a:solidFill>
                  <a:srgbClr val="0099FF"/>
                </a:solidFill>
              </a:rPr>
              <a:t>發電機的同步轉速是由原動機</a:t>
            </a:r>
            <a:r>
              <a:rPr lang="en-US" altLang="zh-TW" dirty="0">
                <a:solidFill>
                  <a:srgbClr val="0099FF"/>
                </a:solidFill>
              </a:rPr>
              <a:t>( </a:t>
            </a:r>
            <a:r>
              <a:rPr lang="zh-TW" altLang="en-US" dirty="0">
                <a:solidFill>
                  <a:srgbClr val="0099FF"/>
                </a:solidFill>
              </a:rPr>
              <a:t>火力、水力</a:t>
            </a:r>
            <a:r>
              <a:rPr lang="en-US" altLang="zh-TW" dirty="0">
                <a:solidFill>
                  <a:srgbClr val="0099FF"/>
                </a:solidFill>
              </a:rPr>
              <a:t>) </a:t>
            </a:r>
            <a:r>
              <a:rPr lang="zh-TW" altLang="en-US" dirty="0">
                <a:solidFill>
                  <a:srgbClr val="0099FF"/>
                </a:solidFill>
              </a:rPr>
              <a:t>等外力提供。而感應電動機則是電樞繞組外加三相電源後所</a:t>
            </a:r>
            <a:r>
              <a:rPr lang="zh-TW" altLang="en-US" dirty="0" smtClean="0">
                <a:solidFill>
                  <a:srgbClr val="0099FF"/>
                </a:solidFill>
              </a:rPr>
              <a:t>產生。 </a:t>
            </a:r>
            <a:endParaRPr lang="zh-TW" altLang="en-US" dirty="0">
              <a:solidFill>
                <a:srgbClr val="0099FF"/>
              </a:solidFill>
            </a:endParaRPr>
          </a:p>
          <a:p>
            <a:endParaRPr lang="zh-TW" altLang="en-US" dirty="0"/>
          </a:p>
        </p:txBody>
      </p:sp>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6008" y="3212976"/>
            <a:ext cx="8184424" cy="93281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007411195"/>
      </p:ext>
    </p:extLst>
  </p:cSld>
  <p:clrMapOvr>
    <a:masterClrMapping/>
  </p:clrMapOvr>
  <p:transition>
    <p:wipe/>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endParaRPr lang="zh-TW" altLang="en-US"/>
          </a:p>
        </p:txBody>
      </p:sp>
      <p:pic>
        <p:nvPicPr>
          <p:cNvPr id="3075" name="Picture 3"/>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323528" y="1484784"/>
            <a:ext cx="8135938" cy="287954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矩形 4"/>
          <p:cNvSpPr/>
          <p:nvPr/>
        </p:nvSpPr>
        <p:spPr bwMode="auto">
          <a:xfrm>
            <a:off x="1547664" y="2924944"/>
            <a:ext cx="4464496" cy="1224136"/>
          </a:xfrm>
          <a:prstGeom prst="rect">
            <a:avLst/>
          </a:prstGeom>
          <a:ln>
            <a:headEnd type="none" w="med" len="med"/>
            <a:tailEnd type="none" w="med" len="med"/>
          </a:ln>
          <a:extLst/>
        </p:spPr>
        <p:style>
          <a:lnRef idx="2">
            <a:schemeClr val="accent3"/>
          </a:lnRef>
          <a:fillRef idx="1">
            <a:schemeClr val="lt1"/>
          </a:fillRef>
          <a:effectRef idx="0">
            <a:schemeClr val="accent3"/>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zh-TW" altLang="en-US" sz="1800" b="1" i="0" u="none" strike="noStrike" cap="none" normalizeH="0" baseline="0" smtClean="0">
              <a:ln>
                <a:noFill/>
              </a:ln>
              <a:solidFill>
                <a:schemeClr val="bg1"/>
              </a:solidFill>
              <a:effectLst/>
              <a:latin typeface="Times New Roman" pitchFamily="18" charset="0"/>
              <a:ea typeface="新細明體" pitchFamily="18" charset="-120"/>
            </a:endParaRPr>
          </a:p>
        </p:txBody>
      </p:sp>
    </p:spTree>
    <p:extLst>
      <p:ext uri="{BB962C8B-B14F-4D97-AF65-F5344CB8AC3E}">
        <p14:creationId xmlns:p14="http://schemas.microsoft.com/office/powerpoint/2010/main" val="2879915867"/>
      </p:ext>
    </p:extLst>
  </p:cSld>
  <p:clrMapOvr>
    <a:masterClrMapping/>
  </p:clrMapOvr>
  <p:transition>
    <p:wipe/>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endParaRPr lang="zh-TW" altLang="en-US"/>
          </a:p>
        </p:txBody>
      </p:sp>
      <p:pic>
        <p:nvPicPr>
          <p:cNvPr id="3075" name="Picture 3"/>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323528" y="1484784"/>
            <a:ext cx="8135938" cy="287954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385992170"/>
      </p:ext>
    </p:extLst>
  </p:cSld>
  <p:clrMapOvr>
    <a:masterClrMapping/>
  </p:clrMapOvr>
  <p:transition>
    <p:wipe/>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dirty="0" smtClean="0"/>
              <a:t>7-2</a:t>
            </a:r>
            <a:r>
              <a:rPr lang="zh-TW" altLang="en-US" dirty="0" smtClean="0"/>
              <a:t>　感應</a:t>
            </a:r>
            <a:r>
              <a:rPr lang="zh-TW" altLang="en-US" dirty="0"/>
              <a:t>電勢及同步轉速</a:t>
            </a:r>
          </a:p>
        </p:txBody>
      </p:sp>
      <p:sp>
        <p:nvSpPr>
          <p:cNvPr id="4" name="內容版面配置區 3"/>
          <p:cNvSpPr>
            <a:spLocks noGrp="1"/>
          </p:cNvSpPr>
          <p:nvPr>
            <p:ph idx="1"/>
          </p:nvPr>
        </p:nvSpPr>
        <p:spPr/>
        <p:txBody>
          <a:bodyPr/>
          <a:lstStyle/>
          <a:p>
            <a:r>
              <a:rPr lang="zh-TW" altLang="en-US" sz="3200" b="1" dirty="0">
                <a:solidFill>
                  <a:srgbClr val="00B050"/>
                </a:solidFill>
              </a:rPr>
              <a:t>一、感應電勢的</a:t>
            </a:r>
            <a:r>
              <a:rPr lang="zh-TW" altLang="en-US" sz="3200" b="1" dirty="0" smtClean="0">
                <a:solidFill>
                  <a:srgbClr val="00B050"/>
                </a:solidFill>
              </a:rPr>
              <a:t>計算</a:t>
            </a:r>
            <a:endParaRPr lang="en-US" altLang="zh-TW" sz="3200" b="1" dirty="0" smtClean="0">
              <a:solidFill>
                <a:srgbClr val="00B050"/>
              </a:solidFill>
            </a:endParaRPr>
          </a:p>
          <a:p>
            <a:r>
              <a:rPr lang="en-US" altLang="zh-TW" dirty="0" smtClean="0"/>
              <a:t>	</a:t>
            </a:r>
            <a:r>
              <a:rPr lang="zh-TW" altLang="en-US" dirty="0" smtClean="0"/>
              <a:t>圖</a:t>
            </a:r>
            <a:r>
              <a:rPr lang="en-US" altLang="zh-TW" dirty="0"/>
              <a:t>7-2 </a:t>
            </a:r>
            <a:r>
              <a:rPr lang="zh-TW" altLang="en-US" dirty="0"/>
              <a:t>為兩極同步發電機剖面圖，線圈兩邊相隔</a:t>
            </a:r>
            <a:r>
              <a:rPr lang="en-US" altLang="zh-TW" dirty="0"/>
              <a:t>180° </a:t>
            </a:r>
            <a:r>
              <a:rPr lang="zh-TW" altLang="en-US" dirty="0"/>
              <a:t>電機角</a:t>
            </a:r>
            <a:r>
              <a:rPr lang="en-US" altLang="zh-TW" dirty="0"/>
              <a:t>( </a:t>
            </a:r>
            <a:r>
              <a:rPr lang="zh-TW" altLang="en-US" dirty="0"/>
              <a:t>全節距</a:t>
            </a:r>
            <a:r>
              <a:rPr lang="en-US" altLang="zh-TW" dirty="0"/>
              <a:t>)</a:t>
            </a:r>
            <a:r>
              <a:rPr lang="zh-TW" altLang="en-US" dirty="0" smtClean="0"/>
              <a:t>，依據</a:t>
            </a:r>
            <a:r>
              <a:rPr lang="zh-TW" altLang="en-US" dirty="0"/>
              <a:t>法拉第</a:t>
            </a:r>
            <a:r>
              <a:rPr lang="en-US" altLang="zh-TW" dirty="0"/>
              <a:t>- </a:t>
            </a:r>
            <a:r>
              <a:rPr lang="zh-TW" altLang="en-US" dirty="0"/>
              <a:t>冷次定律得知，</a:t>
            </a:r>
            <a:r>
              <a:rPr lang="en-US" altLang="zh-TW" i="1" dirty="0"/>
              <a:t>N </a:t>
            </a:r>
            <a:r>
              <a:rPr lang="zh-TW" altLang="en-US" dirty="0"/>
              <a:t>匝線圈產生的感應電勢</a:t>
            </a:r>
            <a:r>
              <a:rPr lang="zh-TW" altLang="en-US" dirty="0" smtClean="0"/>
              <a:t>：</a:t>
            </a:r>
            <a:endParaRPr lang="en-US" altLang="zh-TW" dirty="0" smtClean="0"/>
          </a:p>
          <a:p>
            <a:endParaRPr lang="en-US" altLang="zh-TW" dirty="0"/>
          </a:p>
          <a:p>
            <a:endParaRPr lang="en-US" altLang="zh-TW" dirty="0" smtClean="0"/>
          </a:p>
          <a:p>
            <a:r>
              <a:rPr lang="en-US" altLang="zh-TW" i="1" dirty="0" err="1" smtClean="0"/>
              <a:t>E</a:t>
            </a:r>
            <a:r>
              <a:rPr lang="en-US" altLang="zh-TW" i="1" baseline="-25000" dirty="0" err="1" smtClean="0"/>
              <a:t>eff</a:t>
            </a:r>
            <a:r>
              <a:rPr lang="zh-TW" altLang="en-US" dirty="0"/>
              <a:t>：感應電勢</a:t>
            </a:r>
            <a:r>
              <a:rPr lang="en-US" altLang="zh-TW" dirty="0"/>
              <a:t>(V) </a:t>
            </a:r>
            <a:endParaRPr lang="en-US" altLang="zh-TW" dirty="0" smtClean="0"/>
          </a:p>
          <a:p>
            <a:r>
              <a:rPr lang="en-US" altLang="zh-TW" i="1" dirty="0" smtClean="0"/>
              <a:t>f </a:t>
            </a:r>
            <a:r>
              <a:rPr lang="zh-TW" altLang="en-US" dirty="0"/>
              <a:t>：頻率</a:t>
            </a:r>
            <a:r>
              <a:rPr lang="en-US" altLang="zh-TW" dirty="0"/>
              <a:t>(Hz) </a:t>
            </a:r>
          </a:p>
          <a:p>
            <a:r>
              <a:rPr lang="en-US" altLang="zh-TW" i="1" dirty="0"/>
              <a:t>N </a:t>
            </a:r>
            <a:r>
              <a:rPr lang="zh-TW" altLang="en-US" dirty="0"/>
              <a:t>：線圈匝數</a:t>
            </a:r>
            <a:r>
              <a:rPr lang="en-US" altLang="zh-TW" dirty="0"/>
              <a:t>( </a:t>
            </a:r>
            <a:r>
              <a:rPr lang="zh-TW" altLang="en-US" dirty="0"/>
              <a:t>匝</a:t>
            </a:r>
            <a:r>
              <a:rPr lang="en-US" altLang="zh-TW" dirty="0"/>
              <a:t>) </a:t>
            </a:r>
            <a:endParaRPr lang="en-US" altLang="zh-TW" dirty="0" smtClean="0"/>
          </a:p>
          <a:p>
            <a:pPr marL="361950" indent="-361950"/>
            <a:r>
              <a:rPr lang="en-US" altLang="zh-TW" dirty="0"/>
              <a:t>	</a:t>
            </a:r>
            <a:r>
              <a:rPr lang="zh-TW" altLang="en-US" dirty="0" smtClean="0"/>
              <a:t>：</a:t>
            </a:r>
            <a:r>
              <a:rPr lang="zh-TW" altLang="en-US" dirty="0"/>
              <a:t>每極磁通量</a:t>
            </a:r>
            <a:r>
              <a:rPr lang="en-US" altLang="zh-TW" dirty="0"/>
              <a:t>(</a:t>
            </a:r>
            <a:r>
              <a:rPr lang="en-US" altLang="zh-TW" dirty="0" err="1"/>
              <a:t>Wb</a:t>
            </a:r>
            <a:r>
              <a:rPr lang="en-US" altLang="zh-TW" dirty="0"/>
              <a:t>) </a:t>
            </a:r>
            <a:r>
              <a:rPr lang="zh-TW" altLang="en-US" dirty="0" smtClean="0"/>
              <a:t> </a:t>
            </a:r>
            <a:endParaRPr lang="zh-TW" altLang="en-US" dirty="0"/>
          </a:p>
        </p:txBody>
      </p:sp>
      <p:pic>
        <p:nvPicPr>
          <p:cNvPr id="5"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3850" y="3301352"/>
            <a:ext cx="8135938" cy="77572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aphicFrame>
        <p:nvGraphicFramePr>
          <p:cNvPr id="3" name="物件 2"/>
          <p:cNvGraphicFramePr>
            <a:graphicFrameLocks noChangeAspect="1"/>
          </p:cNvGraphicFramePr>
          <p:nvPr>
            <p:extLst>
              <p:ext uri="{D42A27DB-BD31-4B8C-83A1-F6EECF244321}">
                <p14:modId xmlns:p14="http://schemas.microsoft.com/office/powerpoint/2010/main" val="1188585001"/>
              </p:ext>
            </p:extLst>
          </p:nvPr>
        </p:nvGraphicFramePr>
        <p:xfrm>
          <a:off x="395536" y="5805264"/>
          <a:ext cx="432048" cy="555491"/>
        </p:xfrm>
        <a:graphic>
          <a:graphicData uri="http://schemas.openxmlformats.org/presentationml/2006/ole">
            <mc:AlternateContent xmlns:mc="http://schemas.openxmlformats.org/markup-compatibility/2006">
              <mc:Choice xmlns:v="urn:schemas-microsoft-com:vml" Requires="v">
                <p:oleObj spid="_x0000_s1033" name="Equation" r:id="rId4" imgW="177480" imgH="228600" progId="Equation.DSMT4">
                  <p:embed/>
                </p:oleObj>
              </mc:Choice>
              <mc:Fallback>
                <p:oleObj name="Equation" r:id="rId4" imgW="177480" imgH="228600" progId="Equation.DSMT4">
                  <p:embed/>
                  <p:pic>
                    <p:nvPicPr>
                      <p:cNvPr id="0" name=""/>
                      <p:cNvPicPr/>
                      <p:nvPr/>
                    </p:nvPicPr>
                    <p:blipFill>
                      <a:blip r:embed="rId5"/>
                      <a:stretch>
                        <a:fillRect/>
                      </a:stretch>
                    </p:blipFill>
                    <p:spPr>
                      <a:xfrm>
                        <a:off x="395536" y="5805264"/>
                        <a:ext cx="432048" cy="555491"/>
                      </a:xfrm>
                      <a:prstGeom prst="rect">
                        <a:avLst/>
                      </a:prstGeom>
                    </p:spPr>
                  </p:pic>
                </p:oleObj>
              </mc:Fallback>
            </mc:AlternateContent>
          </a:graphicData>
        </a:graphic>
      </p:graphicFrame>
    </p:spTree>
    <p:extLst>
      <p:ext uri="{BB962C8B-B14F-4D97-AF65-F5344CB8AC3E}">
        <p14:creationId xmlns:p14="http://schemas.microsoft.com/office/powerpoint/2010/main" val="2458390144"/>
      </p:ext>
    </p:extLst>
  </p:cSld>
  <p:clrMapOvr>
    <a:masterClrMapping/>
  </p:clrMapOvr>
  <p:transition>
    <p:wipe/>
  </p:transition>
</p:sld>
</file>

<file path=ppt/theme/theme1.xml><?xml version="1.0" encoding="utf-8"?>
<a:theme xmlns:a="http://schemas.openxmlformats.org/drawingml/2006/main" name="25_1-1">
  <a:themeElements>
    <a:clrScheme name="25_1-1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25_1-1">
      <a:majorFont>
        <a:latin typeface="Arial"/>
        <a:ea typeface="新細明體"/>
        <a:cs typeface=""/>
      </a:majorFont>
      <a:minorFont>
        <a:latin typeface="Times New Roman"/>
        <a:ea typeface="新細明體"/>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1" lang="zh-TW" altLang="zh-TW" sz="1800" b="1" i="0" u="none" strike="noStrike" cap="none" normalizeH="0" baseline="0" smtClean="0">
            <a:ln>
              <a:noFill/>
            </a:ln>
            <a:solidFill>
              <a:schemeClr val="bg1"/>
            </a:solidFill>
            <a:effectLst/>
            <a:latin typeface="Times New Roman" pitchFamily="18" charset="0"/>
            <a:ea typeface="新細明體" pitchFamily="18" charset="-12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1" lang="zh-TW" altLang="zh-TW" sz="1800" b="1" i="0" u="none" strike="noStrike" cap="none" normalizeH="0" baseline="0" smtClean="0">
            <a:ln>
              <a:noFill/>
            </a:ln>
            <a:solidFill>
              <a:schemeClr val="bg1"/>
            </a:solidFill>
            <a:effectLst/>
            <a:latin typeface="Times New Roman" pitchFamily="18" charset="0"/>
            <a:ea typeface="新細明體" pitchFamily="18" charset="-120"/>
          </a:defRPr>
        </a:defPPr>
      </a:lstStyle>
    </a:lnDef>
  </a:objectDefaults>
  <a:extraClrSchemeLst>
    <a:extraClrScheme>
      <a:clrScheme name="25_1-1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25_1-1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25_1-1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25_1-1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25_1-1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25_1-1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25_1-1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
      <a:clrScheme name="25_1-1 8">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3333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27_1-1">
  <a:themeElements>
    <a:clrScheme name="27_1-1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27_1-1">
      <a:majorFont>
        <a:latin typeface="Arial"/>
        <a:ea typeface="新細明體"/>
        <a:cs typeface=""/>
      </a:majorFont>
      <a:minorFont>
        <a:latin typeface="Times New Roman"/>
        <a:ea typeface="新細明體"/>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1" lang="zh-TW" altLang="zh-TW" sz="1800" b="1" i="0" u="none" strike="noStrike" cap="none" normalizeH="0" baseline="0" smtClean="0">
            <a:ln>
              <a:noFill/>
            </a:ln>
            <a:solidFill>
              <a:schemeClr val="bg1"/>
            </a:solidFill>
            <a:effectLst/>
            <a:latin typeface="Times New Roman" pitchFamily="18" charset="0"/>
            <a:ea typeface="新細明體" pitchFamily="18" charset="-12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1" lang="zh-TW" altLang="zh-TW" sz="1800" b="1" i="0" u="none" strike="noStrike" cap="none" normalizeH="0" baseline="0" smtClean="0">
            <a:ln>
              <a:noFill/>
            </a:ln>
            <a:solidFill>
              <a:schemeClr val="bg1"/>
            </a:solidFill>
            <a:effectLst/>
            <a:latin typeface="Times New Roman" pitchFamily="18" charset="0"/>
            <a:ea typeface="新細明體" pitchFamily="18" charset="-120"/>
          </a:defRPr>
        </a:defPPr>
      </a:lstStyle>
    </a:lnDef>
  </a:objectDefaults>
  <a:extraClrSchemeLst>
    <a:extraClrScheme>
      <a:clrScheme name="27_1-1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27_1-1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27_1-1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27_1-1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27_1-1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27_1-1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27_1-1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
      <a:clrScheme name="27_1-1 8">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3333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26_1-1">
  <a:themeElements>
    <a:clrScheme name="26_1-1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26_1-1">
      <a:majorFont>
        <a:latin typeface="Arial"/>
        <a:ea typeface="新細明體"/>
        <a:cs typeface=""/>
      </a:majorFont>
      <a:minorFont>
        <a:latin typeface="Times New Roman"/>
        <a:ea typeface="新細明體"/>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1" lang="zh-TW" altLang="zh-TW" sz="1800" b="1" i="0" u="none" strike="noStrike" cap="none" normalizeH="0" baseline="0" smtClean="0">
            <a:ln>
              <a:noFill/>
            </a:ln>
            <a:solidFill>
              <a:schemeClr val="bg1"/>
            </a:solidFill>
            <a:effectLst/>
            <a:latin typeface="Times New Roman" pitchFamily="18" charset="0"/>
            <a:ea typeface="新細明體" pitchFamily="18" charset="-12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1" lang="zh-TW" altLang="zh-TW" sz="1800" b="1" i="0" u="none" strike="noStrike" cap="none" normalizeH="0" baseline="0" smtClean="0">
            <a:ln>
              <a:noFill/>
            </a:ln>
            <a:solidFill>
              <a:schemeClr val="bg1"/>
            </a:solidFill>
            <a:effectLst/>
            <a:latin typeface="Times New Roman" pitchFamily="18" charset="0"/>
            <a:ea typeface="新細明體" pitchFamily="18" charset="-120"/>
          </a:defRPr>
        </a:defPPr>
      </a:lstStyle>
    </a:lnDef>
  </a:objectDefaults>
  <a:extraClrSchemeLst>
    <a:extraClrScheme>
      <a:clrScheme name="26_1-1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26_1-1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26_1-1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26_1-1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26_1-1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26_1-1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26_1-1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
      <a:clrScheme name="26_1-1 8">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3333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2_1-1">
  <a:themeElements>
    <a:clrScheme name="6-1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6-1">
      <a:majorFont>
        <a:latin typeface="Arial"/>
        <a:ea typeface="微軟正黑體"/>
        <a:cs typeface=""/>
      </a:majorFont>
      <a:minorFont>
        <a:latin typeface="Times New Roman"/>
        <a:ea typeface="標楷體"/>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1" lang="zh-TW" altLang="zh-TW" sz="1800" b="1" i="0" u="none" strike="noStrike" cap="none" normalizeH="0" baseline="0" smtClean="0">
            <a:ln>
              <a:noFill/>
            </a:ln>
            <a:solidFill>
              <a:schemeClr val="bg1"/>
            </a:solidFill>
            <a:effectLst/>
            <a:latin typeface="Times New Roman" pitchFamily="18" charset="0"/>
            <a:ea typeface="新細明體" pitchFamily="18" charset="-12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1" lang="zh-TW" altLang="zh-TW" sz="1800" b="1" i="0" u="none" strike="noStrike" cap="none" normalizeH="0" baseline="0" smtClean="0">
            <a:ln>
              <a:noFill/>
            </a:ln>
            <a:solidFill>
              <a:schemeClr val="bg1"/>
            </a:solidFill>
            <a:effectLst/>
            <a:latin typeface="Times New Roman" pitchFamily="18" charset="0"/>
            <a:ea typeface="新細明體" pitchFamily="18" charset="-120"/>
          </a:defRPr>
        </a:defPPr>
      </a:lstStyle>
    </a:lnDef>
  </a:objectDefaults>
  <a:extraClrSchemeLst>
    <a:extraClrScheme>
      <a:clrScheme name="6-1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6-1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6-1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6-1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6-1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6-1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6-1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
      <a:clrScheme name="6-1 8">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3333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3_1-1">
  <a:themeElements>
    <a:clrScheme name="3_1-1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3_1-1">
      <a:majorFont>
        <a:latin typeface="Arial"/>
        <a:ea typeface="新細明體"/>
        <a:cs typeface=""/>
      </a:majorFont>
      <a:minorFont>
        <a:latin typeface="Times New Roman"/>
        <a:ea typeface="新細明體"/>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3_1-1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3_1-1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3_1-1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3_1-1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3_1-1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3_1-1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3_1-1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
      <a:clrScheme name="3_1-1 8">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3333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Office 佈景主題">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Office 佈景主題">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3475</TotalTime>
  <Words>325</Words>
  <Application>Microsoft Office PowerPoint</Application>
  <PresentationFormat>如螢幕大小 (4:3)</PresentationFormat>
  <Paragraphs>77</Paragraphs>
  <Slides>39</Slides>
  <Notes>1</Notes>
  <HiddenSlides>0</HiddenSlides>
  <MMClips>0</MMClips>
  <ScaleCrop>false</ScaleCrop>
  <HeadingPairs>
    <vt:vector size="6" baseType="variant">
      <vt:variant>
        <vt:lpstr>佈景主題</vt:lpstr>
      </vt:variant>
      <vt:variant>
        <vt:i4>5</vt:i4>
      </vt:variant>
      <vt:variant>
        <vt:lpstr>內嵌 OLE 伺服程式</vt:lpstr>
      </vt:variant>
      <vt:variant>
        <vt:i4>1</vt:i4>
      </vt:variant>
      <vt:variant>
        <vt:lpstr>投影片標題</vt:lpstr>
      </vt:variant>
      <vt:variant>
        <vt:i4>39</vt:i4>
      </vt:variant>
    </vt:vector>
  </HeadingPairs>
  <TitlesOfParts>
    <vt:vector size="45" baseType="lpstr">
      <vt:lpstr>25_1-1</vt:lpstr>
      <vt:lpstr>27_1-1</vt:lpstr>
      <vt:lpstr>26_1-1</vt:lpstr>
      <vt:lpstr>2_1-1</vt:lpstr>
      <vt:lpstr>3_1-1</vt:lpstr>
      <vt:lpstr>Equation</vt:lpstr>
      <vt:lpstr>PowerPoint 簡報</vt:lpstr>
      <vt:lpstr>7-1　頻率、極數及轉速之關係</vt:lpstr>
      <vt:lpstr>PowerPoint 簡報</vt:lpstr>
      <vt:lpstr>PowerPoint 簡報</vt:lpstr>
      <vt:lpstr>PowerPoint 簡報</vt:lpstr>
      <vt:lpstr>PowerPoint 簡報</vt:lpstr>
      <vt:lpstr>PowerPoint 簡報</vt:lpstr>
      <vt:lpstr>PowerPoint 簡報</vt:lpstr>
      <vt:lpstr>7-2　感應電勢及同步轉速</vt:lpstr>
      <vt:lpstr>PowerPoint 簡報</vt:lpstr>
      <vt:lpstr>PowerPoint 簡報</vt:lpstr>
      <vt:lpstr>PowerPoint 簡報</vt:lpstr>
      <vt:lpstr>PowerPoint 簡報</vt:lpstr>
      <vt:lpstr>7-3　電樞及電樞繞組</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7-4　磁極及磁場繞組</vt:lpstr>
      <vt:lpstr>PowerPoint 簡報</vt:lpstr>
      <vt:lpstr>PowerPoint 簡報</vt:lpstr>
      <vt:lpstr>PowerPoint 簡報</vt:lpstr>
      <vt:lpstr>PowerPoint 簡報</vt:lpstr>
    </vt:vector>
  </TitlesOfParts>
  <Company>CHWA</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06346_數學I</dc:title>
  <dc:creator>CHWA</dc:creator>
  <cp:lastModifiedBy>chwa</cp:lastModifiedBy>
  <cp:revision>425</cp:revision>
  <dcterms:created xsi:type="dcterms:W3CDTF">2008-07-10T09:39:22Z</dcterms:created>
  <dcterms:modified xsi:type="dcterms:W3CDTF">2021-02-05T07:25:33Z</dcterms:modified>
</cp:coreProperties>
</file>