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959D-2018-4DC6-AD61-12B5E4E46019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84A3-B1BC-44E1-9EA0-F587D4896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959D-2018-4DC6-AD61-12B5E4E46019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84A3-B1BC-44E1-9EA0-F587D4896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53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/>
              <a:t>         </a:t>
            </a:r>
            <a:endParaRPr lang="zh-TW" altLang="en-US" sz="44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寬螢幕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         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教師法及 教師法施行細則</dc:title>
  <dc:creator>Mayer</dc:creator>
  <cp:lastModifiedBy>user</cp:lastModifiedBy>
  <cp:revision>2</cp:revision>
  <dcterms:created xsi:type="dcterms:W3CDTF">2020-07-25T11:07:14Z</dcterms:created>
  <dcterms:modified xsi:type="dcterms:W3CDTF">2020-08-26T01:38:37Z</dcterms:modified>
</cp:coreProperties>
</file>