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63" r:id="rId1"/>
    <p:sldMasterId id="2147485165" r:id="rId2"/>
    <p:sldMasterId id="2147485164" r:id="rId3"/>
    <p:sldMasterId id="2147484342" r:id="rId4"/>
    <p:sldMasterId id="2147485166" r:id="rId5"/>
    <p:sldMasterId id="2147485167" r:id="rId6"/>
    <p:sldMasterId id="2147485168" r:id="rId7"/>
    <p:sldMasterId id="2147485169" r:id="rId8"/>
    <p:sldMasterId id="2147485250" r:id="rId9"/>
    <p:sldMasterId id="2147485262" r:id="rId10"/>
    <p:sldMasterId id="2147485274" r:id="rId11"/>
  </p:sldMasterIdLst>
  <p:handoutMasterIdLst>
    <p:handoutMasterId r:id="rId86"/>
  </p:handoutMasterIdLst>
  <p:sldIdLst>
    <p:sldId id="258" r:id="rId12"/>
    <p:sldId id="313" r:id="rId13"/>
    <p:sldId id="366" r:id="rId14"/>
    <p:sldId id="367" r:id="rId15"/>
    <p:sldId id="322" r:id="rId16"/>
    <p:sldId id="368" r:id="rId17"/>
    <p:sldId id="321" r:id="rId18"/>
    <p:sldId id="369" r:id="rId19"/>
    <p:sldId id="314" r:id="rId20"/>
    <p:sldId id="370" r:id="rId21"/>
    <p:sldId id="315" r:id="rId22"/>
    <p:sldId id="316" r:id="rId23"/>
    <p:sldId id="317" r:id="rId24"/>
    <p:sldId id="372" r:id="rId25"/>
    <p:sldId id="371" r:id="rId26"/>
    <p:sldId id="318" r:id="rId27"/>
    <p:sldId id="319" r:id="rId28"/>
    <p:sldId id="373" r:id="rId29"/>
    <p:sldId id="374" r:id="rId30"/>
    <p:sldId id="320" r:id="rId31"/>
    <p:sldId id="375" r:id="rId32"/>
    <p:sldId id="323" r:id="rId33"/>
    <p:sldId id="325" r:id="rId34"/>
    <p:sldId id="334" r:id="rId35"/>
    <p:sldId id="326" r:id="rId36"/>
    <p:sldId id="327" r:id="rId37"/>
    <p:sldId id="335" r:id="rId38"/>
    <p:sldId id="328" r:id="rId39"/>
    <p:sldId id="376" r:id="rId40"/>
    <p:sldId id="329" r:id="rId41"/>
    <p:sldId id="330" r:id="rId42"/>
    <p:sldId id="377" r:id="rId43"/>
    <p:sldId id="378" r:id="rId44"/>
    <p:sldId id="331" r:id="rId45"/>
    <p:sldId id="380" r:id="rId46"/>
    <p:sldId id="379" r:id="rId47"/>
    <p:sldId id="332" r:id="rId48"/>
    <p:sldId id="394" r:id="rId49"/>
    <p:sldId id="382" r:id="rId50"/>
    <p:sldId id="333" r:id="rId51"/>
    <p:sldId id="384" r:id="rId52"/>
    <p:sldId id="336" r:id="rId53"/>
    <p:sldId id="385" r:id="rId54"/>
    <p:sldId id="338" r:id="rId55"/>
    <p:sldId id="344" r:id="rId56"/>
    <p:sldId id="339" r:id="rId57"/>
    <p:sldId id="340" r:id="rId58"/>
    <p:sldId id="345" r:id="rId59"/>
    <p:sldId id="386" r:id="rId60"/>
    <p:sldId id="387" r:id="rId61"/>
    <p:sldId id="342" r:id="rId62"/>
    <p:sldId id="343" r:id="rId63"/>
    <p:sldId id="352" r:id="rId64"/>
    <p:sldId id="346" r:id="rId65"/>
    <p:sldId id="353" r:id="rId66"/>
    <p:sldId id="347" r:id="rId67"/>
    <p:sldId id="388" r:id="rId68"/>
    <p:sldId id="348" r:id="rId69"/>
    <p:sldId id="390" r:id="rId70"/>
    <p:sldId id="389" r:id="rId71"/>
    <p:sldId id="349" r:id="rId72"/>
    <p:sldId id="354" r:id="rId73"/>
    <p:sldId id="350" r:id="rId74"/>
    <p:sldId id="351" r:id="rId75"/>
    <p:sldId id="355" r:id="rId76"/>
    <p:sldId id="391" r:id="rId77"/>
    <p:sldId id="392" r:id="rId78"/>
    <p:sldId id="356" r:id="rId79"/>
    <p:sldId id="357" r:id="rId80"/>
    <p:sldId id="393" r:id="rId81"/>
    <p:sldId id="359" r:id="rId82"/>
    <p:sldId id="363" r:id="rId83"/>
    <p:sldId id="360" r:id="rId84"/>
    <p:sldId id="364" r:id="rId85"/>
  </p:sldIdLst>
  <p:sldSz cx="9144000" cy="6858000" type="screen4x3"/>
  <p:notesSz cx="6858000" cy="9144000"/>
  <p:defaultTextStyle>
    <a:defPPr>
      <a:defRPr lang="zh-TW"/>
    </a:defPPr>
    <a:lvl1pPr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1pPr>
    <a:lvl2pPr marL="4572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2pPr>
    <a:lvl3pPr marL="9144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3pPr>
    <a:lvl4pPr marL="13716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4pPr>
    <a:lvl5pPr marL="1828800" algn="l" rtl="0" fontAlgn="base">
      <a:spcBef>
        <a:spcPct val="0"/>
      </a:spcBef>
      <a:spcAft>
        <a:spcPct val="0"/>
      </a:spcAft>
      <a:defRPr kumimoji="1" b="1" kern="1200">
        <a:solidFill>
          <a:schemeClr val="bg1"/>
        </a:solidFill>
        <a:latin typeface="Times New Roman" pitchFamily="18" charset="0"/>
        <a:ea typeface="新細明體" pitchFamily="18" charset="-120"/>
        <a:cs typeface="+mn-cs"/>
      </a:defRPr>
    </a:lvl5pPr>
    <a:lvl6pPr marL="2286000" algn="l" defTabSz="914400" rtl="0" eaLnBrk="1" latinLnBrk="0" hangingPunct="1">
      <a:defRPr kumimoji="1" b="1" kern="1200">
        <a:solidFill>
          <a:schemeClr val="bg1"/>
        </a:solidFill>
        <a:latin typeface="Times New Roman" pitchFamily="18" charset="0"/>
        <a:ea typeface="新細明體" pitchFamily="18" charset="-120"/>
        <a:cs typeface="+mn-cs"/>
      </a:defRPr>
    </a:lvl6pPr>
    <a:lvl7pPr marL="2743200" algn="l" defTabSz="914400" rtl="0" eaLnBrk="1" latinLnBrk="0" hangingPunct="1">
      <a:defRPr kumimoji="1" b="1" kern="1200">
        <a:solidFill>
          <a:schemeClr val="bg1"/>
        </a:solidFill>
        <a:latin typeface="Times New Roman" pitchFamily="18" charset="0"/>
        <a:ea typeface="新細明體" pitchFamily="18" charset="-120"/>
        <a:cs typeface="+mn-cs"/>
      </a:defRPr>
    </a:lvl7pPr>
    <a:lvl8pPr marL="3200400" algn="l" defTabSz="914400" rtl="0" eaLnBrk="1" latinLnBrk="0" hangingPunct="1">
      <a:defRPr kumimoji="1" b="1" kern="1200">
        <a:solidFill>
          <a:schemeClr val="bg1"/>
        </a:solidFill>
        <a:latin typeface="Times New Roman" pitchFamily="18" charset="0"/>
        <a:ea typeface="新細明體" pitchFamily="18" charset="-120"/>
        <a:cs typeface="+mn-cs"/>
      </a:defRPr>
    </a:lvl8pPr>
    <a:lvl9pPr marL="3657600" algn="l" defTabSz="914400" rtl="0" eaLnBrk="1" latinLnBrk="0" hangingPunct="1">
      <a:defRPr kumimoji="1" b="1" kern="1200">
        <a:solidFill>
          <a:schemeClr val="bg1"/>
        </a:solidFill>
        <a:latin typeface="Times New Roman" pitchFamily="18"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FF"/>
    <a:srgbClr val="0099CC"/>
    <a:srgbClr val="FF5050"/>
    <a:srgbClr val="FF00FF"/>
    <a:srgbClr val="4F4FFF"/>
    <a:srgbClr val="336699"/>
    <a:srgbClr val="339933"/>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99" autoAdjust="0"/>
    <p:restoredTop sz="94653" autoAdjust="0"/>
  </p:normalViewPr>
  <p:slideViewPr>
    <p:cSldViewPr>
      <p:cViewPr varScale="1">
        <p:scale>
          <a:sx n="79" d="100"/>
          <a:sy n="79" d="100"/>
        </p:scale>
        <p:origin x="-1704" y="-77"/>
      </p:cViewPr>
      <p:guideLst>
        <p:guide orient="horz" pos="2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150"/>
    </p:cViewPr>
  </p:sorterViewPr>
  <p:notesViewPr>
    <p:cSldViewPr>
      <p:cViewPr varScale="1">
        <p:scale>
          <a:sx n="87" d="100"/>
          <a:sy n="87" d="100"/>
        </p:scale>
        <p:origin x="-1866"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slide" Target="slides/slide73.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90" Type="http://schemas.openxmlformats.org/officeDocument/2006/relationships/tableStyles" Target="tableStyles.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slide" Target="slides/slide74.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7" name="Rectangle 3"/>
          <p:cNvSpPr>
            <a:spLocks noGrp="1" noChangeArrowheads="1"/>
          </p:cNvSpPr>
          <p:nvPr>
            <p:ph type="dt" sz="quarter" idx="1"/>
          </p:nvPr>
        </p:nvSpPr>
        <p:spPr bwMode="auto">
          <a:xfrm>
            <a:off x="388620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solidFill>
                  <a:schemeClr val="tx1"/>
                </a:solidFill>
                <a:ea typeface="新細明體" pitchFamily="18" charset="-120"/>
              </a:defRPr>
            </a:lvl1pPr>
          </a:lstStyle>
          <a:p>
            <a:pPr>
              <a:defRPr/>
            </a:pPr>
            <a:endParaRPr lang="en-US" altLang="zh-TW"/>
          </a:p>
        </p:txBody>
      </p:sp>
      <p:sp>
        <p:nvSpPr>
          <p:cNvPr id="6148" name="Rectangle 4"/>
          <p:cNvSpPr>
            <a:spLocks noGrp="1" noChangeArrowheads="1"/>
          </p:cNvSpPr>
          <p:nvPr>
            <p:ph type="ftr" sz="quarter" idx="2"/>
          </p:nvPr>
        </p:nvSpPr>
        <p:spPr bwMode="auto">
          <a:xfrm>
            <a:off x="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solidFill>
                  <a:schemeClr val="tx1"/>
                </a:solidFill>
                <a:ea typeface="新細明體" pitchFamily="18" charset="-120"/>
              </a:defRPr>
            </a:lvl1pPr>
          </a:lstStyle>
          <a:p>
            <a:pPr>
              <a:defRPr/>
            </a:pPr>
            <a:endParaRPr lang="en-US" altLang="zh-TW"/>
          </a:p>
        </p:txBody>
      </p:sp>
      <p:sp>
        <p:nvSpPr>
          <p:cNvPr id="6149" name="Rectangle 5"/>
          <p:cNvSpPr>
            <a:spLocks noGrp="1" noChangeArrowheads="1"/>
          </p:cNvSpPr>
          <p:nvPr>
            <p:ph type="sldNum" sz="quarter" idx="3"/>
          </p:nvPr>
        </p:nvSpPr>
        <p:spPr bwMode="auto">
          <a:xfrm>
            <a:off x="3886200" y="8686800"/>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solidFill>
                  <a:schemeClr val="tx1"/>
                </a:solidFill>
                <a:ea typeface="新細明體" pitchFamily="18" charset="-120"/>
              </a:defRPr>
            </a:lvl1pPr>
          </a:lstStyle>
          <a:p>
            <a:pPr>
              <a:defRPr/>
            </a:pPr>
            <a:fld id="{D43DCBC2-425D-4F9D-82F0-4DDCA980680D}" type="slidenum">
              <a:rPr lang="en-US" altLang="zh-TW"/>
              <a:pPr>
                <a:defRPr/>
              </a:pPr>
              <a:t>‹#›</a:t>
            </a:fld>
            <a:endParaRPr lang="en-US" altLang="zh-TW"/>
          </a:p>
        </p:txBody>
      </p:sp>
    </p:spTree>
    <p:extLst>
      <p:ext uri="{BB962C8B-B14F-4D97-AF65-F5344CB8AC3E}">
        <p14:creationId xmlns:p14="http://schemas.microsoft.com/office/powerpoint/2010/main" val="5004755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98229882"/>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55301501"/>
      </p:ext>
    </p:extLst>
  </p:cSld>
  <p:clrMapOvr>
    <a:masterClrMapping/>
  </p:clrMapOvr>
  <p:transition>
    <p:wip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352773618"/>
      </p:ext>
    </p:extLst>
  </p:cSld>
  <p:clrMapOvr>
    <a:masterClrMapping/>
  </p:clrMapOvr>
  <p:transition>
    <p:wip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47196226"/>
      </p:ext>
    </p:extLst>
  </p:cSld>
  <p:clrMapOvr>
    <a:masterClrMapping/>
  </p:clrMapOvr>
  <p:transition>
    <p:wip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214767104"/>
      </p:ext>
    </p:extLst>
  </p:cSld>
  <p:clrMapOvr>
    <a:masterClrMapping/>
  </p:clrMapOvr>
  <p:transition>
    <p:wip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722208989"/>
      </p:ext>
    </p:extLst>
  </p:cSld>
  <p:clrMapOvr>
    <a:masterClrMapping/>
  </p:clrMapOvr>
  <p:transition>
    <p:wip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475992629"/>
      </p:ext>
    </p:extLst>
  </p:cSld>
  <p:clrMapOvr>
    <a:masterClrMapping/>
  </p:clrMapOvr>
  <p:transition>
    <p:wip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62018446"/>
      </p:ext>
    </p:extLst>
  </p:cSld>
  <p:clrMapOvr>
    <a:masterClrMapping/>
  </p:clrMapOvr>
  <p:transition>
    <p:wip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019601877"/>
      </p:ext>
    </p:extLst>
  </p:cSld>
  <p:clrMapOvr>
    <a:masterClrMapping/>
  </p:clrMapOvr>
  <p:transition>
    <p:wip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80247091"/>
      </p:ext>
    </p:extLst>
  </p:cSld>
  <p:clrMapOvr>
    <a:masterClrMapping/>
  </p:clrMapOvr>
  <p:transition>
    <p:wip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639825973"/>
      </p:ext>
    </p:extLst>
  </p:cSld>
  <p:clrMapOvr>
    <a:masterClrMapping/>
  </p:clrMapOvr>
  <p:transition>
    <p:wip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687672"/>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055321714"/>
      </p:ext>
    </p:extLst>
  </p:cSld>
  <p:clrMapOvr>
    <a:masterClrMapping/>
  </p:clrMapOvr>
  <p:transition>
    <p:wip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245773940"/>
      </p:ext>
    </p:extLst>
  </p:cSld>
  <p:clrMapOvr>
    <a:masterClrMapping/>
  </p:clrMapOvr>
  <p:transition>
    <p:wip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234108823"/>
      </p:ext>
    </p:extLst>
  </p:cSld>
  <p:clrMapOvr>
    <a:masterClrMapping/>
  </p:clrMapOvr>
  <p:transition>
    <p:wip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662165749"/>
      </p:ext>
    </p:extLst>
  </p:cSld>
  <p:clrMapOvr>
    <a:masterClrMapping/>
  </p:clrMapOvr>
  <p:transition>
    <p:wip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570242770"/>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477870185"/>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4195291499"/>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609013313"/>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95723098"/>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773321578"/>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892790916"/>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166928"/>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831773782"/>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679430099"/>
      </p:ext>
    </p:extLst>
  </p:cSld>
  <p:clrMapOvr>
    <a:masterClrMapping/>
  </p:clrMapOvr>
  <p:transition>
    <p:wip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154499210"/>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120134284"/>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789344327"/>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197591341"/>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4272112"/>
      </p:ext>
    </p:extLst>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920861313"/>
      </p:ext>
    </p:extLst>
  </p:cSld>
  <p:clrMapOvr>
    <a:masterClrMapping/>
  </p:clrMapOvr>
  <p:transition>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602676236"/>
      </p:ext>
    </p:extLst>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03151281"/>
      </p:ext>
    </p:extLst>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506146400"/>
      </p:ext>
    </p:extLst>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429357"/>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4033004975"/>
      </p:ext>
    </p:extLst>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4115932494"/>
      </p:ext>
    </p:extLst>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79716026"/>
      </p:ext>
    </p:extLst>
  </p:cSld>
  <p:clrMapOvr>
    <a:masterClrMapping/>
  </p:clrMapOvr>
  <p:transition>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29670144"/>
      </p:ext>
    </p:extLst>
  </p:cSld>
  <p:clrMapOvr>
    <a:masterClrMapping/>
  </p:clrMapOvr>
  <p:transition>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062238466"/>
      </p:ext>
    </p:extLst>
  </p:cSld>
  <p:clrMapOvr>
    <a:masterClrMapping/>
  </p:clrMapOvr>
  <p:transition>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rgbClr val="336699"/>
                </a:solidFill>
              </a:defRPr>
            </a:lvl1pPr>
          </a:lstStyle>
          <a:p>
            <a:r>
              <a:rPr lang="zh-TW" altLang="en-US" dirty="0" smtClean="0"/>
              <a:t>按一下以編輯母片標題樣式</a:t>
            </a:r>
            <a:endParaRPr lang="zh-TW" altLang="en-US" dirty="0"/>
          </a:p>
        </p:txBody>
      </p:sp>
      <p:sp>
        <p:nvSpPr>
          <p:cNvPr id="9" name="Rectangle 3"/>
          <p:cNvSpPr>
            <a:spLocks noGrp="1" noChangeArrowheads="1"/>
          </p:cNvSpPr>
          <p:nvPr>
            <p:ph idx="1"/>
          </p:nvPr>
        </p:nvSpPr>
        <p:spPr bwMode="auto">
          <a:xfrm>
            <a:off x="323850" y="1196975"/>
            <a:ext cx="8135938" cy="5040313"/>
          </a:xfrm>
          <a:prstGeom prst="rect">
            <a:avLst/>
          </a:prstGeom>
          <a:noFill/>
          <a:ln>
            <a:noFill/>
          </a:ln>
          <a:effectLst/>
          <a:extLst/>
        </p:spPr>
        <p:txBody>
          <a:bodyPr/>
          <a:lstStyle>
            <a:lvl2pPr marL="1588" indent="712788">
              <a:defRPr/>
            </a:lvl2pPr>
          </a:lstStyle>
          <a:p>
            <a:pPr lvl="0"/>
            <a:r>
              <a:rPr lang="en-US" altLang="zh-TW" noProof="0" dirty="0" smtClean="0"/>
              <a:t>1-1-1</a:t>
            </a:r>
            <a:r>
              <a:rPr lang="zh-TW" altLang="en-US" noProof="0" dirty="0" smtClean="0"/>
              <a:t>第一層第一層第一層第一層第一層第一層第一層</a:t>
            </a:r>
          </a:p>
          <a:p>
            <a:pPr lvl="1"/>
            <a:r>
              <a:rPr lang="zh-TW" altLang="en-US" noProof="0" dirty="0" smtClean="0"/>
              <a:t>第二層內文第二層內文第二層內文第二層內文第二層內文第二層內文</a:t>
            </a:r>
            <a:endParaRPr lang="en-US" altLang="zh-TW" noProof="0" dirty="0" smtClean="0"/>
          </a:p>
          <a:p>
            <a:pPr lvl="2"/>
            <a:r>
              <a:rPr lang="zh-TW" altLang="en-US" noProof="0" dirty="0" smtClean="0"/>
              <a:t>第三層題目第三層題目第三層題目第三層題目第三層題目第三層題目</a:t>
            </a:r>
            <a:endParaRPr lang="en-US" altLang="zh-TW" noProof="0" dirty="0" smtClean="0"/>
          </a:p>
          <a:p>
            <a:pPr lvl="3"/>
            <a:r>
              <a:rPr lang="en-US" altLang="zh-TW" noProof="0" dirty="0" smtClean="0"/>
              <a:t>(1)</a:t>
            </a:r>
            <a:r>
              <a:rPr lang="zh-TW" altLang="en-US" noProof="0" dirty="0" smtClean="0"/>
              <a:t>第四層第四層第四層第四層第四層第四層第四層第四層</a:t>
            </a:r>
            <a:endParaRPr lang="en-US" altLang="zh-TW" noProof="0" dirty="0" smtClean="0"/>
          </a:p>
          <a:p>
            <a:pPr lvl="4"/>
            <a:r>
              <a:rPr lang="zh-TW" altLang="en-US" noProof="0" dirty="0" smtClean="0"/>
              <a:t>第五層解答設逐行動畫第五層解答設逐行動畫第五層解答設逐行動畫</a:t>
            </a:r>
          </a:p>
        </p:txBody>
      </p:sp>
    </p:spTree>
    <p:extLst>
      <p:ext uri="{BB962C8B-B14F-4D97-AF65-F5344CB8AC3E}">
        <p14:creationId xmlns:p14="http://schemas.microsoft.com/office/powerpoint/2010/main" val="2872301252"/>
      </p:ext>
    </p:extLst>
  </p:cSld>
  <p:clrMapOvr>
    <a:masterClrMapping/>
  </p:clrMapOvr>
  <p:transition>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835654"/>
      </p:ext>
    </p:extLst>
  </p:cSld>
  <p:clrMapOvr>
    <a:masterClrMapping/>
  </p:clrMapOvr>
  <p:transition>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323850" y="671661"/>
            <a:ext cx="8135938" cy="720725"/>
          </a:xfrm>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23850" y="1413023"/>
            <a:ext cx="8135938" cy="5040313"/>
          </a:xfrm>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362380664"/>
      </p:ext>
    </p:extLst>
  </p:cSld>
  <p:clrMapOvr>
    <a:masterClrMapping/>
  </p:clrMapOvr>
  <p:transition>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1002702311"/>
      </p:ext>
    </p:extLst>
  </p:cSld>
  <p:clrMapOvr>
    <a:masterClrMapping/>
  </p:clrMapOvr>
  <p:transition>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205412287"/>
      </p:ext>
    </p:extLst>
  </p:cSld>
  <p:clrMapOvr>
    <a:masterClrMapping/>
  </p:clrMapOvr>
  <p:transition>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570711176"/>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892877963"/>
      </p:ext>
    </p:extLst>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161034751"/>
      </p:ext>
    </p:extLst>
  </p:cSld>
  <p:clrMapOvr>
    <a:masterClrMapping/>
  </p:clrMapOvr>
  <p:transition>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075603069"/>
      </p:ext>
    </p:extLst>
  </p:cSld>
  <p:clrMapOvr>
    <a:masterClrMapping/>
  </p:clrMapOvr>
  <p:transition>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892893044"/>
      </p:ext>
    </p:extLst>
  </p:cSld>
  <p:clrMapOvr>
    <a:masterClrMapping/>
  </p:clrMapOvr>
  <p:transition>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224072"/>
      </p:ext>
    </p:extLst>
  </p:cSld>
  <p:clrMapOvr>
    <a:masterClrMapping/>
  </p:clrMapOvr>
  <p:transition>
    <p:wip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89521596"/>
      </p:ext>
    </p:extLst>
  </p:cSld>
  <p:clrMapOvr>
    <a:masterClrMapping/>
  </p:clrMapOvr>
  <p:transition>
    <p:wip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091187936"/>
      </p:ext>
    </p:extLst>
  </p:cSld>
  <p:clrMapOvr>
    <a:masterClrMapping/>
  </p:clrMapOvr>
  <p:transition>
    <p:wip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10914036"/>
      </p:ext>
    </p:extLst>
  </p:cSld>
  <p:clrMapOvr>
    <a:masterClrMapping/>
  </p:clrMapOvr>
  <p:transition>
    <p:wip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153503293"/>
      </p:ext>
    </p:extLst>
  </p:cSld>
  <p:clrMapOvr>
    <a:masterClrMapping/>
  </p:clrMapOvr>
  <p:transition>
    <p:wip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3515011503"/>
      </p:ext>
    </p:extLst>
  </p:cSld>
  <p:clrMapOvr>
    <a:masterClrMapping/>
  </p:clrMapOvr>
  <p:transition>
    <p:wip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117375394"/>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63175852"/>
      </p:ext>
    </p:extLst>
  </p:cSld>
  <p:clrMapOvr>
    <a:masterClrMapping/>
  </p:clrMapOvr>
  <p:transition>
    <p:wip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754700320"/>
      </p:ext>
    </p:extLst>
  </p:cSld>
  <p:clrMapOvr>
    <a:masterClrMapping/>
  </p:clrMapOvr>
  <p:transition>
    <p:wip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954093312"/>
      </p:ext>
    </p:extLst>
  </p:cSld>
  <p:clrMapOvr>
    <a:masterClrMapping/>
  </p:clrMapOvr>
  <p:transition>
    <p:wip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251300685"/>
      </p:ext>
    </p:extLst>
  </p:cSld>
  <p:clrMapOvr>
    <a:masterClrMapping/>
  </p:clrMapOvr>
  <p:transition>
    <p:wip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2276589922"/>
      </p:ext>
    </p:extLst>
  </p:cSld>
  <p:clrMapOvr>
    <a:masterClrMapping/>
  </p:clrMapOvr>
  <p:transition>
    <p:wip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1067381"/>
      </p:ext>
    </p:extLst>
  </p:cSld>
  <p:clrMapOvr>
    <a:masterClrMapping/>
  </p:clrMapOvr>
  <p:transition>
    <p:wip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607448314"/>
      </p:ext>
    </p:extLst>
  </p:cSld>
  <p:clrMapOvr>
    <a:masterClrMapping/>
  </p:clrMapOvr>
  <p:transition>
    <p:wip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924676392"/>
      </p:ext>
    </p:extLst>
  </p:cSld>
  <p:clrMapOvr>
    <a:masterClrMapping/>
  </p:clrMapOvr>
  <p:transition>
    <p:wip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32008469"/>
      </p:ext>
    </p:extLst>
  </p:cSld>
  <p:clrMapOvr>
    <a:masterClrMapping/>
  </p:clrMapOvr>
  <p:transition>
    <p:wip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07488245"/>
      </p:ext>
    </p:extLst>
  </p:cSld>
  <p:clrMapOvr>
    <a:masterClrMapping/>
  </p:clrMapOvr>
  <p:transition>
    <p:wip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066748473"/>
      </p:ext>
    </p:extLst>
  </p:cSld>
  <p:clrMapOvr>
    <a:masterClrMapping/>
  </p:clrMapOvr>
  <p:transition>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408374877"/>
      </p:ext>
    </p:extLst>
  </p:cSld>
  <p:clrMapOvr>
    <a:masterClrMapping/>
  </p:clrMapOvr>
  <p:transition>
    <p:wip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3499249845"/>
      </p:ext>
    </p:extLst>
  </p:cSld>
  <p:clrMapOvr>
    <a:masterClrMapping/>
  </p:clrMapOvr>
  <p:transition>
    <p:wip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073861323"/>
      </p:ext>
    </p:extLst>
  </p:cSld>
  <p:clrMapOvr>
    <a:masterClrMapping/>
  </p:clrMapOvr>
  <p:transition>
    <p:wip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866270379"/>
      </p:ext>
    </p:extLst>
  </p:cSld>
  <p:clrMapOvr>
    <a:masterClrMapping/>
  </p:clrMapOvr>
  <p:transition>
    <p:wip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507649232"/>
      </p:ext>
    </p:extLst>
  </p:cSld>
  <p:clrMapOvr>
    <a:masterClrMapping/>
  </p:clrMapOvr>
  <p:transition>
    <p:wip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836251795"/>
      </p:ext>
    </p:extLst>
  </p:cSld>
  <p:clrMapOvr>
    <a:masterClrMapping/>
  </p:clrMapOvr>
  <p:transition>
    <p:wip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76206481"/>
      </p:ext>
    </p:extLst>
  </p:cSld>
  <p:clrMapOvr>
    <a:masterClrMapping/>
  </p:clrMapOvr>
  <p:transition>
    <p:wip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132360796"/>
      </p:ext>
    </p:extLst>
  </p:cSld>
  <p:clrMapOvr>
    <a:masterClrMapping/>
  </p:clrMapOvr>
  <p:transition>
    <p:wip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274369172"/>
      </p:ext>
    </p:extLst>
  </p:cSld>
  <p:clrMapOvr>
    <a:masterClrMapping/>
  </p:clrMapOvr>
  <p:transition>
    <p:wip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267377923"/>
      </p:ext>
    </p:extLst>
  </p:cSld>
  <p:clrMapOvr>
    <a:masterClrMapping/>
  </p:clrMapOvr>
  <p:transition>
    <p:wip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079658380"/>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1621692"/>
      </p:ext>
    </p:extLst>
  </p:cSld>
  <p:clrMapOvr>
    <a:masterClrMapping/>
  </p:clrMapOvr>
  <p:transition>
    <p:wip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572081127"/>
      </p:ext>
    </p:extLst>
  </p:cSld>
  <p:clrMapOvr>
    <a:masterClrMapping/>
  </p:clrMapOvr>
  <p:transition>
    <p:wip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765854993"/>
      </p:ext>
    </p:extLst>
  </p:cSld>
  <p:clrMapOvr>
    <a:masterClrMapping/>
  </p:clrMapOvr>
  <p:transition>
    <p:wip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2409655213"/>
      </p:ext>
    </p:extLst>
  </p:cSld>
  <p:clrMapOvr>
    <a:masterClrMapping/>
  </p:clrMapOvr>
  <p:transition>
    <p:wip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470436602"/>
      </p:ext>
    </p:extLst>
  </p:cSld>
  <p:clrMapOvr>
    <a:masterClrMapping/>
  </p:clrMapOvr>
  <p:transition>
    <p:wip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114381303"/>
      </p:ext>
    </p:extLst>
  </p:cSld>
  <p:clrMapOvr>
    <a:masterClrMapping/>
  </p:clrMapOvr>
  <p:transition>
    <p:wip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559299030"/>
      </p:ext>
    </p:extLst>
  </p:cSld>
  <p:clrMapOvr>
    <a:masterClrMapping/>
  </p:clrMapOvr>
  <p:transition>
    <p:wip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636"/>
      </p:ext>
    </p:extLst>
  </p:cSld>
  <p:clrMapOvr>
    <a:masterClrMapping/>
  </p:clrMapOvr>
  <p:transition>
    <p:wip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2375139119"/>
      </p:ext>
    </p:extLst>
  </p:cSld>
  <p:clrMapOvr>
    <a:masterClrMapping/>
  </p:clrMapOvr>
  <p:transition>
    <p:wip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647591158"/>
      </p:ext>
    </p:extLst>
  </p:cSld>
  <p:clrMapOvr>
    <a:masterClrMapping/>
  </p:clrMapOvr>
  <p:transition>
    <p:wip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783449394"/>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472129612"/>
      </p:ext>
    </p:extLst>
  </p:cSld>
  <p:clrMapOvr>
    <a:masterClrMapping/>
  </p:clrMapOvr>
  <p:transition>
    <p:wip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728688903"/>
      </p:ext>
    </p:extLst>
  </p:cSld>
  <p:clrMapOvr>
    <a:masterClrMapping/>
  </p:clrMapOvr>
  <p:transition>
    <p:wip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4194925819"/>
      </p:ext>
    </p:extLst>
  </p:cSld>
  <p:clrMapOvr>
    <a:masterClrMapping/>
  </p:clrMapOvr>
  <p:transition>
    <p:wip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24165128"/>
      </p:ext>
    </p:extLst>
  </p:cSld>
  <p:clrMapOvr>
    <a:masterClrMapping/>
  </p:clrMapOvr>
  <p:transition>
    <p:wip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3421377078"/>
      </p:ext>
    </p:extLst>
  </p:cSld>
  <p:clrMapOvr>
    <a:masterClrMapping/>
  </p:clrMapOvr>
  <p:transition>
    <p:wip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852136276"/>
      </p:ext>
    </p:extLst>
  </p:cSld>
  <p:clrMapOvr>
    <a:masterClrMapping/>
  </p:clrMapOvr>
  <p:transition>
    <p:wip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983756718"/>
      </p:ext>
    </p:extLst>
  </p:cSld>
  <p:clrMapOvr>
    <a:masterClrMapping/>
  </p:clrMapOvr>
  <p:transition>
    <p:wip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4121454386"/>
      </p:ext>
    </p:extLst>
  </p:cSld>
  <p:clrMapOvr>
    <a:masterClrMapping/>
  </p:clrMapOvr>
  <p:transition>
    <p:wip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588395"/>
      </p:ext>
    </p:extLst>
  </p:cSld>
  <p:clrMapOvr>
    <a:masterClrMapping/>
  </p:clrMapOvr>
  <p:transition>
    <p:wip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557613845"/>
      </p:ext>
    </p:extLst>
  </p:cSld>
  <p:clrMapOvr>
    <a:masterClrMapping/>
  </p:clrMapOvr>
  <p:transition>
    <p:wip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1373177126"/>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509970848"/>
      </p:ext>
    </p:extLst>
  </p:cSld>
  <p:clrMapOvr>
    <a:masterClrMapping/>
  </p:clrMapOvr>
  <p:transition>
    <p:wip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2299943635"/>
      </p:ext>
    </p:extLst>
  </p:cSld>
  <p:clrMapOvr>
    <a:masterClrMapping/>
  </p:clrMapOvr>
  <p:transition>
    <p:wip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426200" y="455613"/>
            <a:ext cx="2033588" cy="578167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455613"/>
            <a:ext cx="5949950" cy="578167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011651939"/>
      </p:ext>
    </p:extLst>
  </p:cSld>
  <p:clrMapOvr>
    <a:masterClrMapping/>
  </p:clrMapOvr>
  <p:transition>
    <p:wip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extLst>
      <p:ext uri="{BB962C8B-B14F-4D97-AF65-F5344CB8AC3E}">
        <p14:creationId xmlns:p14="http://schemas.microsoft.com/office/powerpoint/2010/main" val="2552256042"/>
      </p:ext>
    </p:extLst>
  </p:cSld>
  <p:clrMapOvr>
    <a:masterClrMapping/>
  </p:clrMapOvr>
  <p:transition>
    <p:wip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marL="0" indent="0">
              <a:buNone/>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62369820"/>
      </p:ext>
    </p:extLst>
  </p:cSld>
  <p:clrMapOvr>
    <a:masterClrMapping/>
  </p:clrMapOvr>
  <p:transition>
    <p:wip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extLst>
      <p:ext uri="{BB962C8B-B14F-4D97-AF65-F5344CB8AC3E}">
        <p14:creationId xmlns:p14="http://schemas.microsoft.com/office/powerpoint/2010/main" val="1947787881"/>
      </p:ext>
    </p:extLst>
  </p:cSld>
  <p:clrMapOvr>
    <a:masterClrMapping/>
  </p:clrMapOvr>
  <p:transition>
    <p:wip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23850" y="1196975"/>
            <a:ext cx="3990975"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467225" y="1196975"/>
            <a:ext cx="3992563" cy="5040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3174680850"/>
      </p:ext>
    </p:extLst>
  </p:cSld>
  <p:clrMapOvr>
    <a:masterClrMapping/>
  </p:clrMapOvr>
  <p:transition>
    <p:wip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extLst>
      <p:ext uri="{BB962C8B-B14F-4D97-AF65-F5344CB8AC3E}">
        <p14:creationId xmlns:p14="http://schemas.microsoft.com/office/powerpoint/2010/main" val="1935816172"/>
      </p:ext>
    </p:extLst>
  </p:cSld>
  <p:clrMapOvr>
    <a:masterClrMapping/>
  </p:clrMapOvr>
  <p:transition>
    <p:wip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736732254"/>
      </p:ext>
    </p:extLst>
  </p:cSld>
  <p:clrMapOvr>
    <a:masterClrMapping/>
  </p:clrMapOvr>
  <p:transition>
    <p:wip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561935"/>
      </p:ext>
    </p:extLst>
  </p:cSld>
  <p:clrMapOvr>
    <a:masterClrMapping/>
  </p:clrMapOvr>
  <p:transition>
    <p:wip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val="3336549394"/>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slide" Target="../slides/slide28.xml"/><Relationship Id="rId3" Type="http://schemas.openxmlformats.org/officeDocument/2006/relationships/slideLayout" Target="../slideLayouts/slideLayout3.xml"/><Relationship Id="rId21" Type="http://schemas.openxmlformats.org/officeDocument/2006/relationships/slide" Target="../slides/slide2.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5" Type="http://schemas.openxmlformats.org/officeDocument/2006/relationships/slide" Target="../slides/slide40.xml"/><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slide" Target="../slides/slide13.xml"/><Relationship Id="rId29" Type="http://schemas.openxmlformats.org/officeDocument/2006/relationships/slide" Target="../slides/slide6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 Target="../slides/slide22.xml"/><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slide" Target="../slides/slide25.xml"/><Relationship Id="rId28" Type="http://schemas.openxmlformats.org/officeDocument/2006/relationships/slide" Target="../slides/slide58.xml"/><Relationship Id="rId10" Type="http://schemas.openxmlformats.org/officeDocument/2006/relationships/slideLayout" Target="../slideLayouts/slideLayout10.xml"/><Relationship Id="rId19" Type="http://schemas.openxmlformats.org/officeDocument/2006/relationships/slide" Target="../slides/slide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slide" Target="../slides/slide17.xml"/><Relationship Id="rId27" Type="http://schemas.openxmlformats.org/officeDocument/2006/relationships/slide" Target="../slides/slide56.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slide" Target="../slides/slide28.xml"/><Relationship Id="rId3" Type="http://schemas.openxmlformats.org/officeDocument/2006/relationships/slideLayout" Target="../slideLayouts/slideLayout94.xml"/><Relationship Id="rId21" Type="http://schemas.openxmlformats.org/officeDocument/2006/relationships/slide" Target="../slides/slide2.xml"/><Relationship Id="rId7" Type="http://schemas.openxmlformats.org/officeDocument/2006/relationships/slideLayout" Target="../slideLayouts/slideLayout98.xml"/><Relationship Id="rId12" Type="http://schemas.openxmlformats.org/officeDocument/2006/relationships/theme" Target="../theme/theme10.xml"/><Relationship Id="rId17" Type="http://schemas.openxmlformats.org/officeDocument/2006/relationships/image" Target="../media/image5.png"/><Relationship Id="rId25" Type="http://schemas.openxmlformats.org/officeDocument/2006/relationships/slide" Target="../slides/slide40.xml"/><Relationship Id="rId2" Type="http://schemas.openxmlformats.org/officeDocument/2006/relationships/slideLayout" Target="../slideLayouts/slideLayout93.xml"/><Relationship Id="rId16" Type="http://schemas.openxmlformats.org/officeDocument/2006/relationships/image" Target="../media/image4.png"/><Relationship Id="rId20" Type="http://schemas.openxmlformats.org/officeDocument/2006/relationships/slide" Target="../slides/slide13.xml"/><Relationship Id="rId29" Type="http://schemas.openxmlformats.org/officeDocument/2006/relationships/slide" Target="../slides/slide6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24" Type="http://schemas.openxmlformats.org/officeDocument/2006/relationships/slide" Target="../slides/slide22.xml"/><Relationship Id="rId5" Type="http://schemas.openxmlformats.org/officeDocument/2006/relationships/slideLayout" Target="../slideLayouts/slideLayout96.xml"/><Relationship Id="rId15" Type="http://schemas.openxmlformats.org/officeDocument/2006/relationships/image" Target="../media/image3.png"/><Relationship Id="rId23" Type="http://schemas.openxmlformats.org/officeDocument/2006/relationships/slide" Target="../slides/slide25.xml"/><Relationship Id="rId28" Type="http://schemas.openxmlformats.org/officeDocument/2006/relationships/slide" Target="../slides/slide58.xml"/><Relationship Id="rId10" Type="http://schemas.openxmlformats.org/officeDocument/2006/relationships/slideLayout" Target="../slideLayouts/slideLayout101.xml"/><Relationship Id="rId19" Type="http://schemas.openxmlformats.org/officeDocument/2006/relationships/slide" Target="../slides/slide16.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2.png"/><Relationship Id="rId22" Type="http://schemas.openxmlformats.org/officeDocument/2006/relationships/slide" Target="../slides/slide17.xml"/><Relationship Id="rId27" Type="http://schemas.openxmlformats.org/officeDocument/2006/relationships/slide" Target="../slides/slide5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slide" Target="../slides/slide28.xml"/><Relationship Id="rId3" Type="http://schemas.openxmlformats.org/officeDocument/2006/relationships/slideLayout" Target="../slideLayouts/slideLayout105.xml"/><Relationship Id="rId21" Type="http://schemas.openxmlformats.org/officeDocument/2006/relationships/slide" Target="../slides/slide2.xml"/><Relationship Id="rId7" Type="http://schemas.openxmlformats.org/officeDocument/2006/relationships/slideLayout" Target="../slideLayouts/slideLayout109.xml"/><Relationship Id="rId12" Type="http://schemas.openxmlformats.org/officeDocument/2006/relationships/theme" Target="../theme/theme11.xml"/><Relationship Id="rId17" Type="http://schemas.openxmlformats.org/officeDocument/2006/relationships/image" Target="../media/image5.png"/><Relationship Id="rId25" Type="http://schemas.openxmlformats.org/officeDocument/2006/relationships/slide" Target="../slides/slide40.xml"/><Relationship Id="rId2" Type="http://schemas.openxmlformats.org/officeDocument/2006/relationships/slideLayout" Target="../slideLayouts/slideLayout104.xml"/><Relationship Id="rId16" Type="http://schemas.openxmlformats.org/officeDocument/2006/relationships/image" Target="../media/image4.png"/><Relationship Id="rId20" Type="http://schemas.openxmlformats.org/officeDocument/2006/relationships/slide" Target="../slides/slide13.xml"/><Relationship Id="rId29" Type="http://schemas.openxmlformats.org/officeDocument/2006/relationships/slide" Target="../slides/slide63.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24" Type="http://schemas.openxmlformats.org/officeDocument/2006/relationships/slide" Target="../slides/slide22.xml"/><Relationship Id="rId5" Type="http://schemas.openxmlformats.org/officeDocument/2006/relationships/slideLayout" Target="../slideLayouts/slideLayout107.xml"/><Relationship Id="rId15" Type="http://schemas.openxmlformats.org/officeDocument/2006/relationships/image" Target="../media/image3.png"/><Relationship Id="rId23" Type="http://schemas.openxmlformats.org/officeDocument/2006/relationships/slide" Target="../slides/slide25.xml"/><Relationship Id="rId28" Type="http://schemas.openxmlformats.org/officeDocument/2006/relationships/slide" Target="../slides/slide58.xml"/><Relationship Id="rId10" Type="http://schemas.openxmlformats.org/officeDocument/2006/relationships/slideLayout" Target="../slideLayouts/slideLayout112.xml"/><Relationship Id="rId19" Type="http://schemas.openxmlformats.org/officeDocument/2006/relationships/slide" Target="../slides/slide16.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2.png"/><Relationship Id="rId22" Type="http://schemas.openxmlformats.org/officeDocument/2006/relationships/slide" Target="../slides/slide17.xml"/><Relationship Id="rId27" Type="http://schemas.openxmlformats.org/officeDocument/2006/relationships/slide" Target="../slides/slide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slide" Target="../slides/slide28.xml"/><Relationship Id="rId3" Type="http://schemas.openxmlformats.org/officeDocument/2006/relationships/slideLayout" Target="../slideLayouts/slideLayout14.xml"/><Relationship Id="rId21" Type="http://schemas.openxmlformats.org/officeDocument/2006/relationships/slide" Target="../slides/slide2.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5" Type="http://schemas.openxmlformats.org/officeDocument/2006/relationships/slide" Target="../slides/slide40.xml"/><Relationship Id="rId2" Type="http://schemas.openxmlformats.org/officeDocument/2006/relationships/slideLayout" Target="../slideLayouts/slideLayout13.xml"/><Relationship Id="rId16" Type="http://schemas.openxmlformats.org/officeDocument/2006/relationships/image" Target="../media/image4.png"/><Relationship Id="rId20" Type="http://schemas.openxmlformats.org/officeDocument/2006/relationships/slide" Target="../slides/slide13.xml"/><Relationship Id="rId29" Type="http://schemas.openxmlformats.org/officeDocument/2006/relationships/slide" Target="../slides/slide6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 Target="../slides/slide22.xml"/><Relationship Id="rId5" Type="http://schemas.openxmlformats.org/officeDocument/2006/relationships/slideLayout" Target="../slideLayouts/slideLayout16.xml"/><Relationship Id="rId15" Type="http://schemas.openxmlformats.org/officeDocument/2006/relationships/image" Target="../media/image3.png"/><Relationship Id="rId23" Type="http://schemas.openxmlformats.org/officeDocument/2006/relationships/slide" Target="../slides/slide25.xml"/><Relationship Id="rId28" Type="http://schemas.openxmlformats.org/officeDocument/2006/relationships/slide" Target="../slides/slide58.xml"/><Relationship Id="rId10" Type="http://schemas.openxmlformats.org/officeDocument/2006/relationships/slideLayout" Target="../slideLayouts/slideLayout21.xml"/><Relationship Id="rId19" Type="http://schemas.openxmlformats.org/officeDocument/2006/relationships/slide" Target="../slides/slide16.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 Id="rId22" Type="http://schemas.openxmlformats.org/officeDocument/2006/relationships/slide" Target="../slides/slide17.xml"/><Relationship Id="rId27" Type="http://schemas.openxmlformats.org/officeDocument/2006/relationships/slide" Target="../slides/slide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slide" Target="../slides/slide28.xml"/><Relationship Id="rId3" Type="http://schemas.openxmlformats.org/officeDocument/2006/relationships/slideLayout" Target="../slideLayouts/slideLayout25.xml"/><Relationship Id="rId21" Type="http://schemas.openxmlformats.org/officeDocument/2006/relationships/slide" Target="../slides/slide2.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5" Type="http://schemas.openxmlformats.org/officeDocument/2006/relationships/slide" Target="../slides/slide40.xml"/><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slide" Target="../slides/slide13.xml"/><Relationship Id="rId29" Type="http://schemas.openxmlformats.org/officeDocument/2006/relationships/slide" Target="../slides/slide6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 Target="../slides/slide22.xml"/><Relationship Id="rId5" Type="http://schemas.openxmlformats.org/officeDocument/2006/relationships/slideLayout" Target="../slideLayouts/slideLayout27.xml"/><Relationship Id="rId15" Type="http://schemas.openxmlformats.org/officeDocument/2006/relationships/image" Target="../media/image3.png"/><Relationship Id="rId23" Type="http://schemas.openxmlformats.org/officeDocument/2006/relationships/slide" Target="../slides/slide25.xml"/><Relationship Id="rId28" Type="http://schemas.openxmlformats.org/officeDocument/2006/relationships/slide" Target="../slides/slide58.xml"/><Relationship Id="rId10" Type="http://schemas.openxmlformats.org/officeDocument/2006/relationships/slideLayout" Target="../slideLayouts/slideLayout32.xml"/><Relationship Id="rId19" Type="http://schemas.openxmlformats.org/officeDocument/2006/relationships/slide" Target="../slides/slide16.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slide" Target="../slides/slide17.xml"/><Relationship Id="rId27" Type="http://schemas.openxmlformats.org/officeDocument/2006/relationships/slide" Target="../slides/slide5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slide" Target="../slides/slide2.xml"/><Relationship Id="rId18" Type="http://schemas.openxmlformats.org/officeDocument/2006/relationships/slide" Target="../slides/slide28.xml"/><Relationship Id="rId3" Type="http://schemas.openxmlformats.org/officeDocument/2006/relationships/slideLayout" Target="../slideLayouts/slideLayout36.xml"/><Relationship Id="rId21" Type="http://schemas.openxmlformats.org/officeDocument/2006/relationships/slide" Target="../slides/slide63.xml"/><Relationship Id="rId7" Type="http://schemas.openxmlformats.org/officeDocument/2006/relationships/image" Target="../media/image3.png"/><Relationship Id="rId12" Type="http://schemas.openxmlformats.org/officeDocument/2006/relationships/slide" Target="../slides/slide13.xml"/><Relationship Id="rId17" Type="http://schemas.openxmlformats.org/officeDocument/2006/relationships/slide" Target="../slides/slide40.xml"/><Relationship Id="rId2" Type="http://schemas.openxmlformats.org/officeDocument/2006/relationships/slideLayout" Target="../slideLayouts/slideLayout35.xml"/><Relationship Id="rId16" Type="http://schemas.openxmlformats.org/officeDocument/2006/relationships/slide" Target="../slides/slide22.xml"/><Relationship Id="rId20" Type="http://schemas.openxmlformats.org/officeDocument/2006/relationships/slide" Target="../slides/slide58.xml"/><Relationship Id="rId1" Type="http://schemas.openxmlformats.org/officeDocument/2006/relationships/slideLayout" Target="../slideLayouts/slideLayout34.xml"/><Relationship Id="rId6" Type="http://schemas.openxmlformats.org/officeDocument/2006/relationships/image" Target="../media/image2.png"/><Relationship Id="rId11" Type="http://schemas.openxmlformats.org/officeDocument/2006/relationships/slide" Target="../slides/slide16.xml"/><Relationship Id="rId5" Type="http://schemas.openxmlformats.org/officeDocument/2006/relationships/image" Target="../media/image1.png"/><Relationship Id="rId15" Type="http://schemas.openxmlformats.org/officeDocument/2006/relationships/slide" Target="../slides/slide25.xml"/><Relationship Id="rId10" Type="http://schemas.openxmlformats.org/officeDocument/2006/relationships/image" Target="../media/image6.png"/><Relationship Id="rId19" Type="http://schemas.openxmlformats.org/officeDocument/2006/relationships/slide" Target="../slides/slide56.xml"/><Relationship Id="rId4" Type="http://schemas.openxmlformats.org/officeDocument/2006/relationships/theme" Target="../theme/theme4.xml"/><Relationship Id="rId9" Type="http://schemas.openxmlformats.org/officeDocument/2006/relationships/image" Target="../media/image5.png"/><Relationship Id="rId14" Type="http://schemas.openxmlformats.org/officeDocument/2006/relationships/slide" Target="../slides/slide1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slide" Target="../slides/slide28.xml"/><Relationship Id="rId3" Type="http://schemas.openxmlformats.org/officeDocument/2006/relationships/slideLayout" Target="../slideLayouts/slideLayout50.xml"/><Relationship Id="rId21" Type="http://schemas.openxmlformats.org/officeDocument/2006/relationships/slide" Target="../slides/slide2.xml"/><Relationship Id="rId7" Type="http://schemas.openxmlformats.org/officeDocument/2006/relationships/slideLayout" Target="../slideLayouts/slideLayout54.xml"/><Relationship Id="rId12" Type="http://schemas.openxmlformats.org/officeDocument/2006/relationships/theme" Target="../theme/theme6.xml"/><Relationship Id="rId17" Type="http://schemas.openxmlformats.org/officeDocument/2006/relationships/image" Target="../media/image5.png"/><Relationship Id="rId25" Type="http://schemas.openxmlformats.org/officeDocument/2006/relationships/slide" Target="../slides/slide40.xml"/><Relationship Id="rId2" Type="http://schemas.openxmlformats.org/officeDocument/2006/relationships/slideLayout" Target="../slideLayouts/slideLayout49.xml"/><Relationship Id="rId16" Type="http://schemas.openxmlformats.org/officeDocument/2006/relationships/image" Target="../media/image4.png"/><Relationship Id="rId20" Type="http://schemas.openxmlformats.org/officeDocument/2006/relationships/slide" Target="../slides/slide13.xml"/><Relationship Id="rId29" Type="http://schemas.openxmlformats.org/officeDocument/2006/relationships/slide" Target="../slides/slide63.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24" Type="http://schemas.openxmlformats.org/officeDocument/2006/relationships/slide" Target="../slides/slide22.xml"/><Relationship Id="rId5" Type="http://schemas.openxmlformats.org/officeDocument/2006/relationships/slideLayout" Target="../slideLayouts/slideLayout52.xml"/><Relationship Id="rId15" Type="http://schemas.openxmlformats.org/officeDocument/2006/relationships/image" Target="../media/image3.png"/><Relationship Id="rId23" Type="http://schemas.openxmlformats.org/officeDocument/2006/relationships/slide" Target="../slides/slide25.xml"/><Relationship Id="rId28" Type="http://schemas.openxmlformats.org/officeDocument/2006/relationships/slide" Target="../slides/slide58.xml"/><Relationship Id="rId10" Type="http://schemas.openxmlformats.org/officeDocument/2006/relationships/slideLayout" Target="../slideLayouts/slideLayout57.xml"/><Relationship Id="rId19" Type="http://schemas.openxmlformats.org/officeDocument/2006/relationships/slide" Target="../slides/slide1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 Id="rId22" Type="http://schemas.openxmlformats.org/officeDocument/2006/relationships/slide" Target="../slides/slide17.xml"/><Relationship Id="rId27" Type="http://schemas.openxmlformats.org/officeDocument/2006/relationships/slide" Target="../slides/slide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slide" Target="../slides/slide28.xml"/><Relationship Id="rId3" Type="http://schemas.openxmlformats.org/officeDocument/2006/relationships/slideLayout" Target="../slideLayouts/slideLayout61.xml"/><Relationship Id="rId21" Type="http://schemas.openxmlformats.org/officeDocument/2006/relationships/slide" Target="../slides/slide2.xml"/><Relationship Id="rId7" Type="http://schemas.openxmlformats.org/officeDocument/2006/relationships/slideLayout" Target="../slideLayouts/slideLayout65.xml"/><Relationship Id="rId12" Type="http://schemas.openxmlformats.org/officeDocument/2006/relationships/theme" Target="../theme/theme7.xml"/><Relationship Id="rId17" Type="http://schemas.openxmlformats.org/officeDocument/2006/relationships/image" Target="../media/image5.png"/><Relationship Id="rId25" Type="http://schemas.openxmlformats.org/officeDocument/2006/relationships/slide" Target="../slides/slide40.xml"/><Relationship Id="rId2" Type="http://schemas.openxmlformats.org/officeDocument/2006/relationships/slideLayout" Target="../slideLayouts/slideLayout60.xml"/><Relationship Id="rId16" Type="http://schemas.openxmlformats.org/officeDocument/2006/relationships/image" Target="../media/image4.png"/><Relationship Id="rId20" Type="http://schemas.openxmlformats.org/officeDocument/2006/relationships/slide" Target="../slides/slide13.xml"/><Relationship Id="rId29" Type="http://schemas.openxmlformats.org/officeDocument/2006/relationships/slide" Target="../slides/slide63.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 Target="../slides/slide22.xml"/><Relationship Id="rId5" Type="http://schemas.openxmlformats.org/officeDocument/2006/relationships/slideLayout" Target="../slideLayouts/slideLayout63.xml"/><Relationship Id="rId15" Type="http://schemas.openxmlformats.org/officeDocument/2006/relationships/image" Target="../media/image3.png"/><Relationship Id="rId23" Type="http://schemas.openxmlformats.org/officeDocument/2006/relationships/slide" Target="../slides/slide25.xml"/><Relationship Id="rId28" Type="http://schemas.openxmlformats.org/officeDocument/2006/relationships/slide" Target="../slides/slide58.xml"/><Relationship Id="rId10" Type="http://schemas.openxmlformats.org/officeDocument/2006/relationships/slideLayout" Target="../slideLayouts/slideLayout68.xml"/><Relationship Id="rId19" Type="http://schemas.openxmlformats.org/officeDocument/2006/relationships/slide" Target="../slides/slide16.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2.png"/><Relationship Id="rId22" Type="http://schemas.openxmlformats.org/officeDocument/2006/relationships/slide" Target="../slides/slide17.xml"/><Relationship Id="rId27" Type="http://schemas.openxmlformats.org/officeDocument/2006/relationships/slide" Target="../slides/slide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slide" Target="../slides/slide28.xml"/><Relationship Id="rId3" Type="http://schemas.openxmlformats.org/officeDocument/2006/relationships/slideLayout" Target="../slideLayouts/slideLayout72.xml"/><Relationship Id="rId21" Type="http://schemas.openxmlformats.org/officeDocument/2006/relationships/slide" Target="../slides/slide2.xml"/><Relationship Id="rId7" Type="http://schemas.openxmlformats.org/officeDocument/2006/relationships/slideLayout" Target="../slideLayouts/slideLayout76.xml"/><Relationship Id="rId12" Type="http://schemas.openxmlformats.org/officeDocument/2006/relationships/theme" Target="../theme/theme8.xml"/><Relationship Id="rId17" Type="http://schemas.openxmlformats.org/officeDocument/2006/relationships/image" Target="../media/image5.png"/><Relationship Id="rId25" Type="http://schemas.openxmlformats.org/officeDocument/2006/relationships/slide" Target="../slides/slide40.xml"/><Relationship Id="rId2" Type="http://schemas.openxmlformats.org/officeDocument/2006/relationships/slideLayout" Target="../slideLayouts/slideLayout71.xml"/><Relationship Id="rId16" Type="http://schemas.openxmlformats.org/officeDocument/2006/relationships/image" Target="../media/image4.png"/><Relationship Id="rId20" Type="http://schemas.openxmlformats.org/officeDocument/2006/relationships/slide" Target="../slides/slide13.xml"/><Relationship Id="rId29" Type="http://schemas.openxmlformats.org/officeDocument/2006/relationships/slide" Target="../slides/slide63.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 Target="../slides/slide22.xml"/><Relationship Id="rId5" Type="http://schemas.openxmlformats.org/officeDocument/2006/relationships/slideLayout" Target="../slideLayouts/slideLayout74.xml"/><Relationship Id="rId15" Type="http://schemas.openxmlformats.org/officeDocument/2006/relationships/image" Target="../media/image3.png"/><Relationship Id="rId23" Type="http://schemas.openxmlformats.org/officeDocument/2006/relationships/slide" Target="../slides/slide25.xml"/><Relationship Id="rId28" Type="http://schemas.openxmlformats.org/officeDocument/2006/relationships/slide" Target="../slides/slide58.xml"/><Relationship Id="rId10" Type="http://schemas.openxmlformats.org/officeDocument/2006/relationships/slideLayout" Target="../slideLayouts/slideLayout79.xml"/><Relationship Id="rId19" Type="http://schemas.openxmlformats.org/officeDocument/2006/relationships/slide" Target="../slides/slide16.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2.png"/><Relationship Id="rId22" Type="http://schemas.openxmlformats.org/officeDocument/2006/relationships/slide" Target="../slides/slide17.xml"/><Relationship Id="rId27" Type="http://schemas.openxmlformats.org/officeDocument/2006/relationships/slide" Target="../slides/slide5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18" Type="http://schemas.openxmlformats.org/officeDocument/2006/relationships/image" Target="../media/image6.png"/><Relationship Id="rId26" Type="http://schemas.openxmlformats.org/officeDocument/2006/relationships/slide" Target="../slides/slide28.xml"/><Relationship Id="rId3" Type="http://schemas.openxmlformats.org/officeDocument/2006/relationships/slideLayout" Target="../slideLayouts/slideLayout83.xml"/><Relationship Id="rId21" Type="http://schemas.openxmlformats.org/officeDocument/2006/relationships/slide" Target="../slides/slide2.xml"/><Relationship Id="rId7" Type="http://schemas.openxmlformats.org/officeDocument/2006/relationships/slideLayout" Target="../slideLayouts/slideLayout87.xml"/><Relationship Id="rId12" Type="http://schemas.openxmlformats.org/officeDocument/2006/relationships/theme" Target="../theme/theme9.xml"/><Relationship Id="rId17" Type="http://schemas.openxmlformats.org/officeDocument/2006/relationships/image" Target="../media/image5.png"/><Relationship Id="rId25" Type="http://schemas.openxmlformats.org/officeDocument/2006/relationships/slide" Target="../slides/slide40.xml"/><Relationship Id="rId2" Type="http://schemas.openxmlformats.org/officeDocument/2006/relationships/slideLayout" Target="../slideLayouts/slideLayout82.xml"/><Relationship Id="rId16" Type="http://schemas.openxmlformats.org/officeDocument/2006/relationships/image" Target="../media/image4.png"/><Relationship Id="rId20" Type="http://schemas.openxmlformats.org/officeDocument/2006/relationships/slide" Target="../slides/slide13.xml"/><Relationship Id="rId29" Type="http://schemas.openxmlformats.org/officeDocument/2006/relationships/slide" Target="../slides/slide63.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 Target="../slides/slide22.xml"/><Relationship Id="rId5" Type="http://schemas.openxmlformats.org/officeDocument/2006/relationships/slideLayout" Target="../slideLayouts/slideLayout85.xml"/><Relationship Id="rId15" Type="http://schemas.openxmlformats.org/officeDocument/2006/relationships/image" Target="../media/image3.png"/><Relationship Id="rId23" Type="http://schemas.openxmlformats.org/officeDocument/2006/relationships/slide" Target="../slides/slide25.xml"/><Relationship Id="rId28" Type="http://schemas.openxmlformats.org/officeDocument/2006/relationships/slide" Target="../slides/slide58.xml"/><Relationship Id="rId10" Type="http://schemas.openxmlformats.org/officeDocument/2006/relationships/slideLayout" Target="../slideLayouts/slideLayout90.xml"/><Relationship Id="rId19" Type="http://schemas.openxmlformats.org/officeDocument/2006/relationships/slide" Target="../slides/slide16.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2.png"/><Relationship Id="rId22" Type="http://schemas.openxmlformats.org/officeDocument/2006/relationships/slide" Target="../slides/slide17.xml"/><Relationship Id="rId27" Type="http://schemas.openxmlformats.org/officeDocument/2006/relationships/slide" Target="../slides/slide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171"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dirty="0" smtClean="0"/>
              <a:t>1-1-1</a:t>
            </a:r>
            <a:r>
              <a:rPr lang="zh-TW" altLang="en-US" dirty="0" smtClean="0"/>
              <a:t>第一層第一層第一層第一層第一層第一層第一層</a:t>
            </a:r>
          </a:p>
          <a:p>
            <a:pPr lvl="1"/>
            <a:r>
              <a:rPr lang="zh-TW" altLang="en-US" dirty="0" smtClean="0"/>
              <a:t>第二層內文第二層內文第二層內文第二層內文第二層內文第二層內文</a:t>
            </a:r>
            <a:endParaRPr lang="en-US" altLang="zh-TW" dirty="0" smtClean="0"/>
          </a:p>
          <a:p>
            <a:pPr lvl="2"/>
            <a:r>
              <a:rPr lang="zh-TW" altLang="en-US" dirty="0" smtClean="0"/>
              <a:t>第三層「解」藍色粗體第三層「解」藍色粗體第三層「解」藍色粗體</a:t>
            </a:r>
            <a:endParaRPr lang="en-US" altLang="zh-TW" dirty="0" smtClean="0"/>
          </a:p>
          <a:p>
            <a:pPr lvl="3"/>
            <a:r>
              <a:rPr lang="en-US" altLang="zh-TW" dirty="0" smtClean="0"/>
              <a:t>1.</a:t>
            </a:r>
            <a:r>
              <a:rPr lang="zh-TW" altLang="en-US" dirty="0" smtClean="0"/>
              <a:t>第四層第四層第四層第四層第四層第四層第四層第四層</a:t>
            </a:r>
            <a:endParaRPr lang="en-US" altLang="zh-TW" dirty="0" smtClean="0"/>
          </a:p>
          <a:p>
            <a:pPr lvl="4"/>
            <a:r>
              <a:rPr lang="en-US" altLang="zh-TW" dirty="0" smtClean="0"/>
              <a:t>(1)</a:t>
            </a:r>
            <a:r>
              <a:rPr lang="zh-TW" altLang="en-US" dirty="0"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41E74703-771B-4BFE-A1BD-11F6A5D58C20}"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7173"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0"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9-3</a:t>
            </a:r>
          </a:p>
        </p:txBody>
      </p:sp>
      <p:sp>
        <p:nvSpPr>
          <p:cNvPr id="19"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9-2</a:t>
            </a:r>
          </a:p>
        </p:txBody>
      </p:sp>
      <p:sp>
        <p:nvSpPr>
          <p:cNvPr id="26"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9-1</a:t>
            </a:r>
          </a:p>
        </p:txBody>
      </p:sp>
      <p:sp>
        <p:nvSpPr>
          <p:cNvPr id="3"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9-4</a:t>
            </a:r>
          </a:p>
        </p:txBody>
      </p:sp>
      <p:sp>
        <p:nvSpPr>
          <p:cNvPr id="4"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9-5</a:t>
            </a:r>
          </a:p>
        </p:txBody>
      </p:sp>
      <p:sp>
        <p:nvSpPr>
          <p:cNvPr id="5"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6" name="Rectangle 86">
            <a:hlinkClick r:id="rId24" action="ppaction://hlinksldjump"/>
          </p:cNvPr>
          <p:cNvSpPr>
            <a:spLocks noChangeArrowheads="1"/>
          </p:cNvSpPr>
          <p:nvPr userDrawn="1"/>
        </p:nvSpPr>
        <p:spPr bwMode="auto">
          <a:xfrm>
            <a:off x="8532813" y="32924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7"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8" name="Rectangle 86">
            <a:hlinkClick r:id="rId25" action="ppaction://hlinksldjump"/>
          </p:cNvPr>
          <p:cNvSpPr>
            <a:spLocks noChangeArrowheads="1"/>
          </p:cNvSpPr>
          <p:nvPr userDrawn="1"/>
        </p:nvSpPr>
        <p:spPr bwMode="auto">
          <a:xfrm>
            <a:off x="8534400" y="32845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9" name="Rectangle 86">
            <a:hlinkClick r:id="rId26"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22" name="Rectangle 86">
            <a:hlinkClick r:id="rId27" action="ppaction://hlinksldjump"/>
          </p:cNvPr>
          <p:cNvSpPr>
            <a:spLocks noChangeArrowheads="1"/>
          </p:cNvSpPr>
          <p:nvPr userDrawn="1"/>
        </p:nvSpPr>
        <p:spPr bwMode="auto">
          <a:xfrm>
            <a:off x="8534401" y="3573016"/>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9-8</a:t>
            </a:r>
          </a:p>
        </p:txBody>
      </p:sp>
      <p:sp>
        <p:nvSpPr>
          <p:cNvPr id="23" name="Rectangle 86">
            <a:hlinkClick r:id="rId28" action="ppaction://hlinksldjump"/>
          </p:cNvPr>
          <p:cNvSpPr>
            <a:spLocks noChangeArrowheads="1"/>
          </p:cNvSpPr>
          <p:nvPr userDrawn="1"/>
        </p:nvSpPr>
        <p:spPr bwMode="auto">
          <a:xfrm>
            <a:off x="8534401" y="38572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9-9</a:t>
            </a:r>
            <a:r>
              <a:rPr lang="zh-TW" altLang="en-US" sz="1400" dirty="0" smtClean="0">
                <a:latin typeface="Arial" charset="0"/>
                <a:ea typeface="文鼎黑體B" pitchFamily="34" charset="-120"/>
              </a:rPr>
              <a:t>         </a:t>
            </a:r>
            <a:endParaRPr lang="en-US" altLang="zh-TW" sz="1400" dirty="0" smtClean="0">
              <a:latin typeface="Arial" charset="0"/>
              <a:ea typeface="文鼎黑體B" pitchFamily="34" charset="-120"/>
            </a:endParaRPr>
          </a:p>
        </p:txBody>
      </p:sp>
      <p:sp>
        <p:nvSpPr>
          <p:cNvPr id="24" name="Rectangle 86">
            <a:hlinkClick r:id="rId29" action="ppaction://hlinksldjump"/>
          </p:cNvPr>
          <p:cNvSpPr>
            <a:spLocks noChangeArrowheads="1"/>
          </p:cNvSpPr>
          <p:nvPr userDrawn="1"/>
        </p:nvSpPr>
        <p:spPr bwMode="auto">
          <a:xfrm>
            <a:off x="8535481" y="413345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9-10 </a:t>
            </a:r>
          </a:p>
        </p:txBody>
      </p:sp>
      <p:sp>
        <p:nvSpPr>
          <p:cNvPr id="25" name="文字方塊 1"/>
          <p:cNvSpPr txBox="1">
            <a:spLocks noChangeArrowheads="1"/>
          </p:cNvSpPr>
          <p:nvPr userDrawn="1"/>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Tree>
  </p:cSld>
  <p:clrMap bg1="lt1" tx1="dk1" bg2="lt2" tx2="dk2" accent1="accent1" accent2="accent2" accent3="accent3" accent4="accent4" accent5="accent5" accent6="accent6" hlink="hlink" folHlink="folHlink"/>
  <p:sldLayoutIdLst>
    <p:sldLayoutId id="2147485170"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0" indent="0" algn="l" rtl="0" eaLnBrk="0" fontAlgn="base" hangingPunct="0">
        <a:spcBef>
          <a:spcPct val="20000"/>
        </a:spcBef>
        <a:spcAft>
          <a:spcPct val="0"/>
        </a:spcAft>
        <a:buNone/>
        <a:defRPr kumimoji="1" lang="zh-TW" altLang="en-US" sz="2800" b="0" baseline="0" dirty="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sz="2800" baseline="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sz="2800" baseline="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sz="2800" baseline="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sz="2800" baseline="0">
          <a:solidFill>
            <a:schemeClr val="tx1"/>
          </a:solidFill>
          <a:latin typeface="Times New Roman" panose="02020603050405020304"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4339"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A49397EA-888B-48EA-89C1-A7C3B10FE135}"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4341"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37"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9-3</a:t>
            </a:r>
          </a:p>
        </p:txBody>
      </p:sp>
      <p:sp>
        <p:nvSpPr>
          <p:cNvPr id="38"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9-2</a:t>
            </a:r>
          </a:p>
        </p:txBody>
      </p:sp>
      <p:sp>
        <p:nvSpPr>
          <p:cNvPr id="39"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p>
            <a:pPr lvl="0" eaLnBrk="1" hangingPunct="1"/>
            <a:r>
              <a:rPr lang="en-US" altLang="zh-TW" sz="1400" dirty="0" smtClean="0">
                <a:latin typeface="Arial" charset="0"/>
                <a:ea typeface="文鼎黑體B" pitchFamily="34" charset="-120"/>
              </a:rPr>
              <a:t>9-1</a:t>
            </a:r>
          </a:p>
        </p:txBody>
      </p:sp>
      <p:sp>
        <p:nvSpPr>
          <p:cNvPr id="40"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9-4</a:t>
            </a:r>
          </a:p>
        </p:txBody>
      </p:sp>
      <p:sp>
        <p:nvSpPr>
          <p:cNvPr id="41"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9-5</a:t>
            </a:r>
          </a:p>
        </p:txBody>
      </p:sp>
      <p:sp>
        <p:nvSpPr>
          <p:cNvPr id="42"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3" name="Rectangle 86">
            <a:hlinkClick r:id="rId24" action="ppaction://hlinksldjump"/>
          </p:cNvPr>
          <p:cNvSpPr>
            <a:spLocks noChangeArrowheads="1"/>
          </p:cNvSpPr>
          <p:nvPr userDrawn="1"/>
        </p:nvSpPr>
        <p:spPr bwMode="auto">
          <a:xfrm>
            <a:off x="8532813" y="32924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4"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5" name="Rectangle 86">
            <a:hlinkClick r:id="rId25" action="ppaction://hlinksldjump"/>
          </p:cNvPr>
          <p:cNvSpPr>
            <a:spLocks noChangeArrowheads="1"/>
          </p:cNvSpPr>
          <p:nvPr userDrawn="1"/>
        </p:nvSpPr>
        <p:spPr bwMode="auto">
          <a:xfrm>
            <a:off x="8534400" y="32845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6" name="Rectangle 86">
            <a:hlinkClick r:id="rId26"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7" name="Rectangle 86">
            <a:hlinkClick r:id="rId27" action="ppaction://hlinksldjump"/>
          </p:cNvPr>
          <p:cNvSpPr>
            <a:spLocks noChangeArrowheads="1"/>
          </p:cNvSpPr>
          <p:nvPr userDrawn="1"/>
        </p:nvSpPr>
        <p:spPr bwMode="auto">
          <a:xfrm>
            <a:off x="8534401" y="3573016"/>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9-8</a:t>
            </a:r>
          </a:p>
        </p:txBody>
      </p:sp>
      <p:sp>
        <p:nvSpPr>
          <p:cNvPr id="48" name="Rectangle 86">
            <a:hlinkClick r:id="rId28" action="ppaction://hlinksldjump"/>
          </p:cNvPr>
          <p:cNvSpPr>
            <a:spLocks noChangeArrowheads="1"/>
          </p:cNvSpPr>
          <p:nvPr userDrawn="1"/>
        </p:nvSpPr>
        <p:spPr bwMode="auto">
          <a:xfrm>
            <a:off x="8534401" y="38572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9-9</a:t>
            </a:r>
            <a:r>
              <a:rPr lang="zh-TW" altLang="en-US" sz="1400" dirty="0" smtClean="0">
                <a:latin typeface="Arial" charset="0"/>
                <a:ea typeface="文鼎黑體B" pitchFamily="34" charset="-120"/>
              </a:rPr>
              <a:t>         </a:t>
            </a:r>
            <a:endParaRPr lang="en-US" altLang="zh-TW" sz="1400" dirty="0" smtClean="0">
              <a:latin typeface="Arial" charset="0"/>
              <a:ea typeface="文鼎黑體B" pitchFamily="34" charset="-120"/>
            </a:endParaRPr>
          </a:p>
        </p:txBody>
      </p:sp>
      <p:sp>
        <p:nvSpPr>
          <p:cNvPr id="49" name="Rectangle 86">
            <a:hlinkClick r:id="rId29" action="ppaction://hlinksldjump"/>
          </p:cNvPr>
          <p:cNvSpPr>
            <a:spLocks noChangeArrowheads="1"/>
          </p:cNvSpPr>
          <p:nvPr userDrawn="1"/>
        </p:nvSpPr>
        <p:spPr bwMode="auto">
          <a:xfrm>
            <a:off x="8535481" y="413345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9-10 </a:t>
            </a:r>
          </a:p>
        </p:txBody>
      </p:sp>
    </p:spTree>
    <p:extLst>
      <p:ext uri="{BB962C8B-B14F-4D97-AF65-F5344CB8AC3E}">
        <p14:creationId xmlns:p14="http://schemas.microsoft.com/office/powerpoint/2010/main" val="343476255"/>
      </p:ext>
    </p:extLst>
  </p:cSld>
  <p:clrMap bg1="lt1" tx1="dk1" bg2="lt2" tx2="dk2" accent1="accent1" accent2="accent2" accent3="accent3" accent4="accent4" accent5="accent5" accent6="accent6" hlink="hlink" folHlink="folHlink"/>
  <p:sldLayoutIdLst>
    <p:sldLayoutId id="2147485263" r:id="rId1"/>
    <p:sldLayoutId id="2147485264" r:id="rId2"/>
    <p:sldLayoutId id="2147485265" r:id="rId3"/>
    <p:sldLayoutId id="2147485266" r:id="rId4"/>
    <p:sldLayoutId id="2147485267" r:id="rId5"/>
    <p:sldLayoutId id="2147485268" r:id="rId6"/>
    <p:sldLayoutId id="2147485269" r:id="rId7"/>
    <p:sldLayoutId id="2147485270" r:id="rId8"/>
    <p:sldLayoutId id="2147485271" r:id="rId9"/>
    <p:sldLayoutId id="2147485272" r:id="rId10"/>
    <p:sldLayoutId id="2147485273"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lang="zh-TW" altLang="en-US" sz="2800" b="0" baseline="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baseline="0" smtClean="0">
          <a:solidFill>
            <a:schemeClr val="tx1"/>
          </a:solidFill>
          <a:latin typeface="Times New Roman" panose="02020603050405020304"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4339"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A49397EA-888B-48EA-89C1-A7C3B10FE135}"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4341"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35"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9-3</a:t>
            </a:r>
          </a:p>
        </p:txBody>
      </p:sp>
      <p:sp>
        <p:nvSpPr>
          <p:cNvPr id="36"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9-2</a:t>
            </a:r>
          </a:p>
        </p:txBody>
      </p:sp>
      <p:sp>
        <p:nvSpPr>
          <p:cNvPr id="37"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p>
            <a:pPr lvl="0" eaLnBrk="1" hangingPunct="1"/>
            <a:r>
              <a:rPr lang="en-US" altLang="zh-TW" sz="1400" dirty="0" smtClean="0">
                <a:latin typeface="Arial" charset="0"/>
                <a:ea typeface="文鼎黑體B" pitchFamily="34" charset="-120"/>
              </a:rPr>
              <a:t>9-1</a:t>
            </a:r>
          </a:p>
        </p:txBody>
      </p:sp>
      <p:sp>
        <p:nvSpPr>
          <p:cNvPr id="38"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9-4</a:t>
            </a:r>
          </a:p>
        </p:txBody>
      </p:sp>
      <p:sp>
        <p:nvSpPr>
          <p:cNvPr id="39"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9-5</a:t>
            </a:r>
          </a:p>
        </p:txBody>
      </p:sp>
      <p:sp>
        <p:nvSpPr>
          <p:cNvPr id="40"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1" name="Rectangle 86">
            <a:hlinkClick r:id="rId24" action="ppaction://hlinksldjump"/>
          </p:cNvPr>
          <p:cNvSpPr>
            <a:spLocks noChangeArrowheads="1"/>
          </p:cNvSpPr>
          <p:nvPr userDrawn="1"/>
        </p:nvSpPr>
        <p:spPr bwMode="auto">
          <a:xfrm>
            <a:off x="8532813" y="32924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2"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3" name="Rectangle 86">
            <a:hlinkClick r:id="rId25" action="ppaction://hlinksldjump"/>
          </p:cNvPr>
          <p:cNvSpPr>
            <a:spLocks noChangeArrowheads="1"/>
          </p:cNvSpPr>
          <p:nvPr userDrawn="1"/>
        </p:nvSpPr>
        <p:spPr bwMode="auto">
          <a:xfrm>
            <a:off x="8534400" y="32845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4" name="Rectangle 86">
            <a:hlinkClick r:id="rId26"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5" name="Rectangle 86">
            <a:hlinkClick r:id="rId27" action="ppaction://hlinksldjump"/>
          </p:cNvPr>
          <p:cNvSpPr>
            <a:spLocks noChangeArrowheads="1"/>
          </p:cNvSpPr>
          <p:nvPr userDrawn="1"/>
        </p:nvSpPr>
        <p:spPr bwMode="auto">
          <a:xfrm>
            <a:off x="8534401" y="3573016"/>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9-8</a:t>
            </a:r>
          </a:p>
        </p:txBody>
      </p:sp>
      <p:sp>
        <p:nvSpPr>
          <p:cNvPr id="46" name="Rectangle 86">
            <a:hlinkClick r:id="rId28" action="ppaction://hlinksldjump"/>
          </p:cNvPr>
          <p:cNvSpPr>
            <a:spLocks noChangeArrowheads="1"/>
          </p:cNvSpPr>
          <p:nvPr userDrawn="1"/>
        </p:nvSpPr>
        <p:spPr bwMode="auto">
          <a:xfrm>
            <a:off x="8534401" y="38572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9-9</a:t>
            </a:r>
            <a:r>
              <a:rPr lang="zh-TW" altLang="en-US" sz="1400" dirty="0" smtClean="0">
                <a:latin typeface="Arial" charset="0"/>
                <a:ea typeface="文鼎黑體B" pitchFamily="34" charset="-120"/>
              </a:rPr>
              <a:t>         </a:t>
            </a:r>
            <a:endParaRPr lang="en-US" altLang="zh-TW" sz="1400" dirty="0" smtClean="0">
              <a:latin typeface="Arial" charset="0"/>
              <a:ea typeface="文鼎黑體B" pitchFamily="34" charset="-120"/>
            </a:endParaRPr>
          </a:p>
        </p:txBody>
      </p:sp>
      <p:sp>
        <p:nvSpPr>
          <p:cNvPr id="47" name="Rectangle 86">
            <a:hlinkClick r:id="rId29" action="ppaction://hlinksldjump"/>
          </p:cNvPr>
          <p:cNvSpPr>
            <a:spLocks noChangeArrowheads="1"/>
          </p:cNvSpPr>
          <p:nvPr userDrawn="1"/>
        </p:nvSpPr>
        <p:spPr bwMode="auto">
          <a:xfrm>
            <a:off x="8535481" y="413345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9-10 </a:t>
            </a:r>
          </a:p>
        </p:txBody>
      </p:sp>
    </p:spTree>
    <p:extLst>
      <p:ext uri="{BB962C8B-B14F-4D97-AF65-F5344CB8AC3E}">
        <p14:creationId xmlns:p14="http://schemas.microsoft.com/office/powerpoint/2010/main" val="3781344165"/>
      </p:ext>
    </p:extLst>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 id="2147485283" r:id="rId9"/>
    <p:sldLayoutId id="2147485284" r:id="rId10"/>
    <p:sldLayoutId id="2147485285"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lang="zh-TW" altLang="en-US" sz="2800" b="0" baseline="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baseline="0" smtClean="0">
          <a:solidFill>
            <a:schemeClr val="tx1"/>
          </a:solidFill>
          <a:latin typeface="Times New Roman" panose="02020603050405020304"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8195"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7BCD7DE2-BFA0-4759-AEA5-B9DF3E40E465}"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8197"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24"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9-3</a:t>
            </a:r>
          </a:p>
        </p:txBody>
      </p:sp>
      <p:sp>
        <p:nvSpPr>
          <p:cNvPr id="25"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9-2</a:t>
            </a:r>
          </a:p>
        </p:txBody>
      </p:sp>
      <p:sp>
        <p:nvSpPr>
          <p:cNvPr id="28"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9-1</a:t>
            </a:r>
          </a:p>
        </p:txBody>
      </p:sp>
      <p:sp>
        <p:nvSpPr>
          <p:cNvPr id="29"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9-4</a:t>
            </a:r>
          </a:p>
        </p:txBody>
      </p:sp>
      <p:sp>
        <p:nvSpPr>
          <p:cNvPr id="30"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9-5</a:t>
            </a:r>
          </a:p>
        </p:txBody>
      </p:sp>
      <p:sp>
        <p:nvSpPr>
          <p:cNvPr id="31"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32" name="Rectangle 86">
            <a:hlinkClick r:id="rId24" action="ppaction://hlinksldjump"/>
          </p:cNvPr>
          <p:cNvSpPr>
            <a:spLocks noChangeArrowheads="1"/>
          </p:cNvSpPr>
          <p:nvPr userDrawn="1"/>
        </p:nvSpPr>
        <p:spPr bwMode="auto">
          <a:xfrm>
            <a:off x="8532813" y="32924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33"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34" name="Rectangle 86">
            <a:hlinkClick r:id="rId25" action="ppaction://hlinksldjump"/>
          </p:cNvPr>
          <p:cNvSpPr>
            <a:spLocks noChangeArrowheads="1"/>
          </p:cNvSpPr>
          <p:nvPr userDrawn="1"/>
        </p:nvSpPr>
        <p:spPr bwMode="auto">
          <a:xfrm>
            <a:off x="8534400" y="32845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35" name="Rectangle 86">
            <a:hlinkClick r:id="rId26"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36" name="Rectangle 86">
            <a:hlinkClick r:id="rId27" action="ppaction://hlinksldjump"/>
          </p:cNvPr>
          <p:cNvSpPr>
            <a:spLocks noChangeArrowheads="1"/>
          </p:cNvSpPr>
          <p:nvPr userDrawn="1"/>
        </p:nvSpPr>
        <p:spPr bwMode="auto">
          <a:xfrm>
            <a:off x="8534401" y="3573016"/>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9-8</a:t>
            </a:r>
          </a:p>
        </p:txBody>
      </p:sp>
      <p:sp>
        <p:nvSpPr>
          <p:cNvPr id="37" name="Rectangle 86">
            <a:hlinkClick r:id="rId28" action="ppaction://hlinksldjump"/>
          </p:cNvPr>
          <p:cNvSpPr>
            <a:spLocks noChangeArrowheads="1"/>
          </p:cNvSpPr>
          <p:nvPr userDrawn="1"/>
        </p:nvSpPr>
        <p:spPr bwMode="auto">
          <a:xfrm>
            <a:off x="8534401" y="38572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9-9</a:t>
            </a:r>
            <a:r>
              <a:rPr lang="zh-TW" altLang="en-US" sz="1400" dirty="0" smtClean="0">
                <a:latin typeface="Arial" charset="0"/>
                <a:ea typeface="文鼎黑體B" pitchFamily="34" charset="-120"/>
              </a:rPr>
              <a:t>         </a:t>
            </a:r>
            <a:endParaRPr lang="en-US" altLang="zh-TW" sz="1400" dirty="0" smtClean="0">
              <a:latin typeface="Arial" charset="0"/>
              <a:ea typeface="文鼎黑體B" pitchFamily="34" charset="-120"/>
            </a:endParaRPr>
          </a:p>
        </p:txBody>
      </p:sp>
      <p:sp>
        <p:nvSpPr>
          <p:cNvPr id="38" name="Rectangle 86">
            <a:hlinkClick r:id="rId29" action="ppaction://hlinksldjump"/>
          </p:cNvPr>
          <p:cNvSpPr>
            <a:spLocks noChangeArrowheads="1"/>
          </p:cNvSpPr>
          <p:nvPr userDrawn="1"/>
        </p:nvSpPr>
        <p:spPr bwMode="auto">
          <a:xfrm>
            <a:off x="8535481" y="413345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9-10 </a:t>
            </a:r>
          </a:p>
        </p:txBody>
      </p:sp>
    </p:spTree>
  </p:cSld>
  <p:clrMap bg1="lt1" tx1="dk1" bg2="lt2" tx2="dk2" accent1="accent1" accent2="accent2" accent3="accent3" accent4="accent4" accent5="accent5" accent6="accent6" hlink="hlink" folHlink="folHlink"/>
  <p:sldLayoutIdLst>
    <p:sldLayoutId id="2147485181" r:id="rId1"/>
    <p:sldLayoutId id="2147485182" r:id="rId2"/>
    <p:sldLayoutId id="2147485183" r:id="rId3"/>
    <p:sldLayoutId id="2147485184" r:id="rId4"/>
    <p:sldLayoutId id="2147485185" r:id="rId5"/>
    <p:sldLayoutId id="2147485186" r:id="rId6"/>
    <p:sldLayoutId id="2147485187" r:id="rId7"/>
    <p:sldLayoutId id="2147485188" r:id="rId8"/>
    <p:sldLayoutId id="2147485189" r:id="rId9"/>
    <p:sldLayoutId id="2147485190" r:id="rId10"/>
    <p:sldLayoutId id="2147485191"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baseline="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baseline="0" smtClean="0">
          <a:solidFill>
            <a:schemeClr val="tx1"/>
          </a:solidFill>
          <a:latin typeface="Times New Roman" panose="02020603050405020304"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9219"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B5F0DD6D-4292-4447-9798-F13059227C6A}"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9221"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27" name="文字方塊 1"/>
          <p:cNvSpPr txBox="1">
            <a:spLocks noChangeArrowheads="1"/>
          </p:cNvSpPr>
          <p:nvPr/>
        </p:nvSpPr>
        <p:spPr bwMode="auto">
          <a:xfrm>
            <a:off x="4826000" y="144463"/>
            <a:ext cx="3036888" cy="274637"/>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p:txBody>
      </p:sp>
      <p:sp>
        <p:nvSpPr>
          <p:cNvPr id="24"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9-3</a:t>
            </a:r>
          </a:p>
        </p:txBody>
      </p:sp>
      <p:sp>
        <p:nvSpPr>
          <p:cNvPr id="25"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9-2</a:t>
            </a:r>
          </a:p>
        </p:txBody>
      </p:sp>
      <p:sp>
        <p:nvSpPr>
          <p:cNvPr id="28"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9-1</a:t>
            </a:r>
          </a:p>
        </p:txBody>
      </p:sp>
      <p:sp>
        <p:nvSpPr>
          <p:cNvPr id="29"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9-4</a:t>
            </a:r>
          </a:p>
        </p:txBody>
      </p:sp>
      <p:sp>
        <p:nvSpPr>
          <p:cNvPr id="30"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9-5</a:t>
            </a:r>
          </a:p>
        </p:txBody>
      </p:sp>
      <p:sp>
        <p:nvSpPr>
          <p:cNvPr id="31"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32" name="Rectangle 86">
            <a:hlinkClick r:id="rId24" action="ppaction://hlinksldjump"/>
          </p:cNvPr>
          <p:cNvSpPr>
            <a:spLocks noChangeArrowheads="1"/>
          </p:cNvSpPr>
          <p:nvPr userDrawn="1"/>
        </p:nvSpPr>
        <p:spPr bwMode="auto">
          <a:xfrm>
            <a:off x="8532813" y="32924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33"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34" name="Rectangle 86">
            <a:hlinkClick r:id="rId25" action="ppaction://hlinksldjump"/>
          </p:cNvPr>
          <p:cNvSpPr>
            <a:spLocks noChangeArrowheads="1"/>
          </p:cNvSpPr>
          <p:nvPr userDrawn="1"/>
        </p:nvSpPr>
        <p:spPr bwMode="auto">
          <a:xfrm>
            <a:off x="8534400" y="32845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35" name="Rectangle 86">
            <a:hlinkClick r:id="rId26"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36" name="Rectangle 86">
            <a:hlinkClick r:id="rId27" action="ppaction://hlinksldjump"/>
          </p:cNvPr>
          <p:cNvSpPr>
            <a:spLocks noChangeArrowheads="1"/>
          </p:cNvSpPr>
          <p:nvPr userDrawn="1"/>
        </p:nvSpPr>
        <p:spPr bwMode="auto">
          <a:xfrm>
            <a:off x="8534401" y="3573016"/>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9-8</a:t>
            </a:r>
          </a:p>
        </p:txBody>
      </p:sp>
      <p:sp>
        <p:nvSpPr>
          <p:cNvPr id="37" name="Rectangle 86">
            <a:hlinkClick r:id="rId28" action="ppaction://hlinksldjump"/>
          </p:cNvPr>
          <p:cNvSpPr>
            <a:spLocks noChangeArrowheads="1"/>
          </p:cNvSpPr>
          <p:nvPr userDrawn="1"/>
        </p:nvSpPr>
        <p:spPr bwMode="auto">
          <a:xfrm>
            <a:off x="8534401" y="38572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9-9</a:t>
            </a:r>
            <a:r>
              <a:rPr lang="zh-TW" altLang="en-US" sz="1400" dirty="0" smtClean="0">
                <a:latin typeface="Arial" charset="0"/>
                <a:ea typeface="文鼎黑體B" pitchFamily="34" charset="-120"/>
              </a:rPr>
              <a:t>         </a:t>
            </a:r>
            <a:endParaRPr lang="en-US" altLang="zh-TW" sz="1400" dirty="0" smtClean="0">
              <a:latin typeface="Arial" charset="0"/>
              <a:ea typeface="文鼎黑體B" pitchFamily="34" charset="-120"/>
            </a:endParaRPr>
          </a:p>
        </p:txBody>
      </p:sp>
      <p:sp>
        <p:nvSpPr>
          <p:cNvPr id="38" name="Rectangle 86">
            <a:hlinkClick r:id="rId29" action="ppaction://hlinksldjump"/>
          </p:cNvPr>
          <p:cNvSpPr>
            <a:spLocks noChangeArrowheads="1"/>
          </p:cNvSpPr>
          <p:nvPr userDrawn="1"/>
        </p:nvSpPr>
        <p:spPr bwMode="auto">
          <a:xfrm>
            <a:off x="8535481" y="413345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9-10 </a:t>
            </a:r>
          </a:p>
        </p:txBody>
      </p:sp>
    </p:spTree>
  </p:cSld>
  <p:clrMap bg1="lt1" tx1="dk1" bg2="lt2" tx2="dk2" accent1="accent1" accent2="accent2" accent3="accent3" accent4="accent4" accent5="accent5" accent6="accent6" hlink="hlink" folHlink="folHlink"/>
  <p:sldLayoutIdLst>
    <p:sldLayoutId id="2147485192" r:id="rId1"/>
    <p:sldLayoutId id="2147485193" r:id="rId2"/>
    <p:sldLayoutId id="2147485194" r:id="rId3"/>
    <p:sldLayoutId id="2147485195" r:id="rId4"/>
    <p:sldLayoutId id="2147485196" r:id="rId5"/>
    <p:sldLayoutId id="2147485197" r:id="rId6"/>
    <p:sldLayoutId id="2147485198" r:id="rId7"/>
    <p:sldLayoutId id="2147485199" r:id="rId8"/>
    <p:sldLayoutId id="2147485200" r:id="rId9"/>
    <p:sldLayoutId id="2147485201" r:id="rId10"/>
    <p:sldLayoutId id="2147485202"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pitchFamily="18" charset="-120"/>
        </a:defRPr>
      </a:lvl6pPr>
      <a:lvl7pPr marL="914400" algn="l" rtl="0" fontAlgn="base">
        <a:spcBef>
          <a:spcPct val="0"/>
        </a:spcBef>
        <a:spcAft>
          <a:spcPct val="0"/>
        </a:spcAft>
        <a:defRPr kumimoji="1" sz="3600" b="1">
          <a:solidFill>
            <a:srgbClr val="336699"/>
          </a:solidFill>
          <a:latin typeface="Arial" charset="0"/>
          <a:ea typeface="新細明體" pitchFamily="18" charset="-120"/>
        </a:defRPr>
      </a:lvl7pPr>
      <a:lvl8pPr marL="1371600" algn="l" rtl="0" fontAlgn="base">
        <a:spcBef>
          <a:spcPct val="0"/>
        </a:spcBef>
        <a:spcAft>
          <a:spcPct val="0"/>
        </a:spcAft>
        <a:defRPr kumimoji="1" sz="3600" b="1">
          <a:solidFill>
            <a:srgbClr val="336699"/>
          </a:solidFill>
          <a:latin typeface="Arial" charset="0"/>
          <a:ea typeface="新細明體" pitchFamily="18" charset="-120"/>
        </a:defRPr>
      </a:lvl8pPr>
      <a:lvl9pPr marL="1828800" algn="l" rtl="0" fontAlgn="base">
        <a:spcBef>
          <a:spcPct val="0"/>
        </a:spcBef>
        <a:spcAft>
          <a:spcPct val="0"/>
        </a:spcAft>
        <a:defRPr kumimoji="1" sz="3600" b="1">
          <a:solidFill>
            <a:srgbClr val="336699"/>
          </a:solidFill>
          <a:latin typeface="Arial" charset="0"/>
          <a:ea typeface="新細明體" pitchFamily="18" charset="-120"/>
        </a:defRPr>
      </a:lvl9pPr>
    </p:titleStyle>
    <p:bodyStyle>
      <a:lvl1pPr marL="895350" indent="-895350" algn="l" rtl="0" eaLnBrk="0" fontAlgn="base" hangingPunct="0">
        <a:spcBef>
          <a:spcPct val="20000"/>
        </a:spcBef>
        <a:spcAft>
          <a:spcPct val="0"/>
        </a:spcAft>
        <a:buChar char="•"/>
        <a:defRPr kumimoji="1" lang="zh-TW" altLang="en-US" sz="2800" b="0" baseline="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baseline="0" smtClean="0">
          <a:solidFill>
            <a:schemeClr val="tx1"/>
          </a:solidFill>
          <a:latin typeface="Times New Roman" panose="02020603050405020304"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43"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8FF2E43D-376B-4D96-8EC6-208C5EFC8818}"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0245" name="Picture 29" descr="Icon-01">
            <a:hlinkClick r:id="" action="ppaction://hlinkshowjump?jump=firs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0" descr="Icon-03">
            <a:hlinkClick r:id="" action="ppaction://hlinkshowjump?jump=next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1" descr="Icon-04">
            <a:hlinkClick r:id="" action="ppaction://hlinkshowjump?jump=previousslid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32" descr="Icon-05">
            <a:hlinkClick r:id="" action="ppaction://hlinkshowjump?jump=firstslid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33" descr="Icon-06">
            <a:hlinkClick r:id="" action="ppaction://hlinkshowjump?jump=las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35" name="Rectangle 87">
            <a:hlinkClick r:id="rId11"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9-3</a:t>
            </a:r>
          </a:p>
        </p:txBody>
      </p:sp>
      <p:sp>
        <p:nvSpPr>
          <p:cNvPr id="36" name="Rectangle 86">
            <a:hlinkClick r:id="rId12"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9-2</a:t>
            </a:r>
          </a:p>
        </p:txBody>
      </p:sp>
      <p:sp>
        <p:nvSpPr>
          <p:cNvPr id="37" name="Rectangle 86">
            <a:hlinkClick r:id="rId13"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9-1</a:t>
            </a:r>
          </a:p>
        </p:txBody>
      </p:sp>
      <p:sp>
        <p:nvSpPr>
          <p:cNvPr id="38" name="Rectangle 86">
            <a:hlinkClick r:id="rId14" action="ppaction://hlinksldjump"/>
          </p:cNvPr>
          <p:cNvSpPr>
            <a:spLocks noChangeArrowheads="1"/>
          </p:cNvSpPr>
          <p:nvPr userDrawn="1"/>
        </p:nvSpPr>
        <p:spPr bwMode="auto">
          <a:xfrm>
            <a:off x="8534400" y="24209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9-4</a:t>
            </a:r>
          </a:p>
        </p:txBody>
      </p:sp>
      <p:sp>
        <p:nvSpPr>
          <p:cNvPr id="39" name="Rectangle 86">
            <a:hlinkClick r:id="rId15"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9-5</a:t>
            </a:r>
          </a:p>
        </p:txBody>
      </p:sp>
      <p:sp>
        <p:nvSpPr>
          <p:cNvPr id="40" name="Rectangle 86">
            <a:hlinkClick r:id="rId16"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1" name="Rectangle 86">
            <a:hlinkClick r:id="rId16" action="ppaction://hlinksldjump"/>
          </p:cNvPr>
          <p:cNvSpPr>
            <a:spLocks noChangeArrowheads="1"/>
          </p:cNvSpPr>
          <p:nvPr userDrawn="1"/>
        </p:nvSpPr>
        <p:spPr bwMode="auto">
          <a:xfrm>
            <a:off x="8532813" y="32924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2" name="Rectangle 86">
            <a:hlinkClick r:id="rId16"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3" name="Rectangle 86">
            <a:hlinkClick r:id="rId17" action="ppaction://hlinksldjump"/>
          </p:cNvPr>
          <p:cNvSpPr>
            <a:spLocks noChangeArrowheads="1"/>
          </p:cNvSpPr>
          <p:nvPr userDrawn="1"/>
        </p:nvSpPr>
        <p:spPr bwMode="auto">
          <a:xfrm>
            <a:off x="8534400" y="32845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4" name="Rectangle 86">
            <a:hlinkClick r:id="rId18"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5" name="Rectangle 86">
            <a:hlinkClick r:id="rId19" action="ppaction://hlinksldjump"/>
          </p:cNvPr>
          <p:cNvSpPr>
            <a:spLocks noChangeArrowheads="1"/>
          </p:cNvSpPr>
          <p:nvPr userDrawn="1"/>
        </p:nvSpPr>
        <p:spPr bwMode="auto">
          <a:xfrm>
            <a:off x="8534401" y="3573016"/>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9-8</a:t>
            </a:r>
          </a:p>
        </p:txBody>
      </p:sp>
      <p:sp>
        <p:nvSpPr>
          <p:cNvPr id="46" name="Rectangle 86">
            <a:hlinkClick r:id="rId20" action="ppaction://hlinksldjump"/>
          </p:cNvPr>
          <p:cNvSpPr>
            <a:spLocks noChangeArrowheads="1"/>
          </p:cNvSpPr>
          <p:nvPr userDrawn="1"/>
        </p:nvSpPr>
        <p:spPr bwMode="auto">
          <a:xfrm>
            <a:off x="8534401" y="38572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9-9</a:t>
            </a:r>
            <a:r>
              <a:rPr lang="zh-TW" altLang="en-US" sz="1400" dirty="0" smtClean="0">
                <a:latin typeface="Arial" charset="0"/>
                <a:ea typeface="文鼎黑體B" pitchFamily="34" charset="-120"/>
              </a:rPr>
              <a:t>         </a:t>
            </a:r>
            <a:endParaRPr lang="en-US" altLang="zh-TW" sz="1400" dirty="0" smtClean="0">
              <a:latin typeface="Arial" charset="0"/>
              <a:ea typeface="文鼎黑體B" pitchFamily="34" charset="-120"/>
            </a:endParaRPr>
          </a:p>
        </p:txBody>
      </p:sp>
      <p:sp>
        <p:nvSpPr>
          <p:cNvPr id="47" name="Rectangle 86">
            <a:hlinkClick r:id="rId21" action="ppaction://hlinksldjump"/>
          </p:cNvPr>
          <p:cNvSpPr>
            <a:spLocks noChangeArrowheads="1"/>
          </p:cNvSpPr>
          <p:nvPr userDrawn="1"/>
        </p:nvSpPr>
        <p:spPr bwMode="auto">
          <a:xfrm>
            <a:off x="8535481" y="413345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9-10 </a:t>
            </a:r>
          </a:p>
        </p:txBody>
      </p:sp>
    </p:spTree>
  </p:cSld>
  <p:clrMap bg1="lt1" tx1="dk1" bg2="lt2" tx2="dk2" accent1="accent1" accent2="accent2" accent3="accent3" accent4="accent4" accent5="accent5" accent6="accent6" hlink="hlink" folHlink="folHlink"/>
  <p:sldLayoutIdLst>
    <p:sldLayoutId id="2147485203" r:id="rId1"/>
    <p:sldLayoutId id="2147485204" r:id="rId2"/>
    <p:sldLayoutId id="2147485205" r:id="rId3"/>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eaLnBrk="0" fontAlgn="base" hangingPunct="0">
        <a:spcBef>
          <a:spcPct val="0"/>
        </a:spcBef>
        <a:spcAft>
          <a:spcPct val="0"/>
        </a:spcAft>
        <a:defRPr kumimoji="1" sz="3600" b="1">
          <a:solidFill>
            <a:srgbClr val="0066FF"/>
          </a:solidFill>
          <a:latin typeface="Arial" charset="0"/>
          <a:ea typeface="微軟正黑體" pitchFamily="34" charset="-120"/>
        </a:defRPr>
      </a:lvl6pPr>
      <a:lvl7pPr marL="914400" algn="l" rtl="0" eaLnBrk="0" fontAlgn="base" hangingPunct="0">
        <a:spcBef>
          <a:spcPct val="0"/>
        </a:spcBef>
        <a:spcAft>
          <a:spcPct val="0"/>
        </a:spcAft>
        <a:defRPr kumimoji="1" sz="3600" b="1">
          <a:solidFill>
            <a:srgbClr val="0066FF"/>
          </a:solidFill>
          <a:latin typeface="Arial" charset="0"/>
          <a:ea typeface="微軟正黑體" pitchFamily="34" charset="-120"/>
        </a:defRPr>
      </a:lvl7pPr>
      <a:lvl8pPr marL="1371600" algn="l" rtl="0" eaLnBrk="0" fontAlgn="base" hangingPunct="0">
        <a:spcBef>
          <a:spcPct val="0"/>
        </a:spcBef>
        <a:spcAft>
          <a:spcPct val="0"/>
        </a:spcAft>
        <a:defRPr kumimoji="1" sz="3600" b="1">
          <a:solidFill>
            <a:srgbClr val="0066FF"/>
          </a:solidFill>
          <a:latin typeface="Arial" charset="0"/>
          <a:ea typeface="微軟正黑體" pitchFamily="34" charset="-120"/>
        </a:defRPr>
      </a:lvl8pPr>
      <a:lvl9pPr marL="1828800" algn="l" rtl="0" eaLnBrk="0" fontAlgn="base" hangingPunct="0">
        <a:spcBef>
          <a:spcPct val="0"/>
        </a:spcBef>
        <a:spcAft>
          <a:spcPct val="0"/>
        </a:spcAft>
        <a:defRPr kumimoji="1" sz="3600" b="1">
          <a:solidFill>
            <a:srgbClr val="0066FF"/>
          </a:solidFill>
          <a:latin typeface="Arial" charset="0"/>
          <a:ea typeface="微軟正黑體" pitchFamily="34" charset="-120"/>
        </a:defRPr>
      </a:lvl9pPr>
    </p:titleStyle>
    <p:bodyStyle>
      <a:lvl1pPr marL="895350" indent="-895350" algn="l" rtl="0" eaLnBrk="0" fontAlgn="base" hangingPunct="0">
        <a:spcBef>
          <a:spcPct val="20000"/>
        </a:spcBef>
        <a:spcAft>
          <a:spcPct val="0"/>
        </a:spcAft>
        <a:buChar char="•"/>
        <a:defRPr kumimoji="1" lang="zh-TW" altLang="en-US" sz="2800" b="0" baseline="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baseline="0" smtClean="0">
          <a:solidFill>
            <a:schemeClr val="tx1"/>
          </a:solidFill>
          <a:latin typeface="Times New Roman" panose="02020603050405020304" pitchFamily="18" charset="0"/>
          <a:ea typeface="標楷體" panose="03000509000000000000" pitchFamily="65" charset="-120"/>
        </a:defRPr>
      </a:lvl5pPr>
      <a:lvl6pPr marL="1784350" algn="l" rtl="0" fontAlgn="base" hangingPunct="0">
        <a:spcBef>
          <a:spcPct val="20000"/>
        </a:spcBef>
        <a:spcAft>
          <a:spcPct val="0"/>
        </a:spcAft>
        <a:defRPr kumimoji="1" sz="2800">
          <a:solidFill>
            <a:schemeClr val="tx1"/>
          </a:solidFill>
          <a:latin typeface="+mn-lt"/>
          <a:ea typeface="+mn-ea"/>
        </a:defRPr>
      </a:lvl6pPr>
      <a:lvl7pPr marL="2241550" algn="l" rtl="0" fontAlgn="base" hangingPunct="0">
        <a:spcBef>
          <a:spcPct val="20000"/>
        </a:spcBef>
        <a:spcAft>
          <a:spcPct val="0"/>
        </a:spcAft>
        <a:defRPr kumimoji="1" sz="2800">
          <a:solidFill>
            <a:schemeClr val="tx1"/>
          </a:solidFill>
          <a:latin typeface="+mn-lt"/>
          <a:ea typeface="+mn-ea"/>
        </a:defRPr>
      </a:lvl7pPr>
      <a:lvl8pPr marL="2698750" algn="l" rtl="0" fontAlgn="base" hangingPunct="0">
        <a:spcBef>
          <a:spcPct val="20000"/>
        </a:spcBef>
        <a:spcAft>
          <a:spcPct val="0"/>
        </a:spcAft>
        <a:defRPr kumimoji="1" sz="2800">
          <a:solidFill>
            <a:schemeClr val="tx1"/>
          </a:solidFill>
          <a:latin typeface="+mn-lt"/>
          <a:ea typeface="+mn-ea"/>
        </a:defRPr>
      </a:lvl8pPr>
      <a:lvl9pPr marL="3155950" algn="l" rtl="0" fontAlgn="base" hangingPunct="0">
        <a:spcBef>
          <a:spcPct val="20000"/>
        </a:spcBef>
        <a:spcAft>
          <a:spcPct val="0"/>
        </a:spcAft>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1267"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AB70B80C-E12F-4F4F-89A3-D00C4ADD94FE}"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pic>
        <p:nvPicPr>
          <p:cNvPr id="12" name="Picture 37" descr="Icon-02">
            <a:hlinkClick r:id="" action="ppaction://hlinkshowjump?jump=endshow"/>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748713" y="6524625"/>
            <a:ext cx="327025"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206" r:id="rId1"/>
    <p:sldLayoutId id="2147485207" r:id="rId2"/>
    <p:sldLayoutId id="2147485208" r:id="rId3"/>
    <p:sldLayoutId id="2147485209" r:id="rId4"/>
    <p:sldLayoutId id="2147485210" r:id="rId5"/>
    <p:sldLayoutId id="2147485211" r:id="rId6"/>
    <p:sldLayoutId id="2147485212" r:id="rId7"/>
    <p:sldLayoutId id="2147485213" r:id="rId8"/>
    <p:sldLayoutId id="2147485214" r:id="rId9"/>
    <p:sldLayoutId id="2147485215" r:id="rId10"/>
    <p:sldLayoutId id="2147485216"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lang="zh-TW" altLang="en-US" sz="2800" b="0" baseline="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baseline="0" smtClean="0">
          <a:solidFill>
            <a:schemeClr val="tx1"/>
          </a:solidFill>
          <a:latin typeface="Times New Roman" panose="02020603050405020304"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2291"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BF84CEBE-1CE1-44B7-AD6D-890A7C49DB2A}"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2293"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35"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9-3</a:t>
            </a:r>
          </a:p>
        </p:txBody>
      </p:sp>
      <p:sp>
        <p:nvSpPr>
          <p:cNvPr id="36"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9-2</a:t>
            </a:r>
          </a:p>
        </p:txBody>
      </p:sp>
      <p:sp>
        <p:nvSpPr>
          <p:cNvPr id="37"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p>
            <a:pPr lvl="0" eaLnBrk="1" hangingPunct="1"/>
            <a:r>
              <a:rPr lang="en-US" altLang="zh-TW" sz="1400" dirty="0" smtClean="0">
                <a:latin typeface="Arial" charset="0"/>
                <a:ea typeface="文鼎黑體B" pitchFamily="34" charset="-120"/>
              </a:rPr>
              <a:t>9-1</a:t>
            </a:r>
          </a:p>
        </p:txBody>
      </p:sp>
      <p:sp>
        <p:nvSpPr>
          <p:cNvPr id="38"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9-4</a:t>
            </a:r>
          </a:p>
        </p:txBody>
      </p:sp>
      <p:sp>
        <p:nvSpPr>
          <p:cNvPr id="39"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9-5</a:t>
            </a:r>
          </a:p>
        </p:txBody>
      </p:sp>
      <p:sp>
        <p:nvSpPr>
          <p:cNvPr id="40"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1" name="Rectangle 86">
            <a:hlinkClick r:id="rId24" action="ppaction://hlinksldjump"/>
          </p:cNvPr>
          <p:cNvSpPr>
            <a:spLocks noChangeArrowheads="1"/>
          </p:cNvSpPr>
          <p:nvPr userDrawn="1"/>
        </p:nvSpPr>
        <p:spPr bwMode="auto">
          <a:xfrm>
            <a:off x="8532813" y="32924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2"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3" name="Rectangle 86">
            <a:hlinkClick r:id="rId25" action="ppaction://hlinksldjump"/>
          </p:cNvPr>
          <p:cNvSpPr>
            <a:spLocks noChangeArrowheads="1"/>
          </p:cNvSpPr>
          <p:nvPr userDrawn="1"/>
        </p:nvSpPr>
        <p:spPr bwMode="auto">
          <a:xfrm>
            <a:off x="8534400" y="32845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4" name="Rectangle 86">
            <a:hlinkClick r:id="rId26"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5" name="Rectangle 86">
            <a:hlinkClick r:id="rId27" action="ppaction://hlinksldjump"/>
          </p:cNvPr>
          <p:cNvSpPr>
            <a:spLocks noChangeArrowheads="1"/>
          </p:cNvSpPr>
          <p:nvPr userDrawn="1"/>
        </p:nvSpPr>
        <p:spPr bwMode="auto">
          <a:xfrm>
            <a:off x="8534401" y="3573016"/>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9-8</a:t>
            </a:r>
          </a:p>
        </p:txBody>
      </p:sp>
      <p:sp>
        <p:nvSpPr>
          <p:cNvPr id="46" name="Rectangle 86">
            <a:hlinkClick r:id="rId28" action="ppaction://hlinksldjump"/>
          </p:cNvPr>
          <p:cNvSpPr>
            <a:spLocks noChangeArrowheads="1"/>
          </p:cNvSpPr>
          <p:nvPr userDrawn="1"/>
        </p:nvSpPr>
        <p:spPr bwMode="auto">
          <a:xfrm>
            <a:off x="8534401" y="38572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9-9</a:t>
            </a:r>
            <a:r>
              <a:rPr lang="zh-TW" altLang="en-US" sz="1400" dirty="0" smtClean="0">
                <a:latin typeface="Arial" charset="0"/>
                <a:ea typeface="文鼎黑體B" pitchFamily="34" charset="-120"/>
              </a:rPr>
              <a:t>         </a:t>
            </a:r>
            <a:endParaRPr lang="en-US" altLang="zh-TW" sz="1400" dirty="0" smtClean="0">
              <a:latin typeface="Arial" charset="0"/>
              <a:ea typeface="文鼎黑體B" pitchFamily="34" charset="-120"/>
            </a:endParaRPr>
          </a:p>
        </p:txBody>
      </p:sp>
      <p:sp>
        <p:nvSpPr>
          <p:cNvPr id="47" name="Rectangle 86">
            <a:hlinkClick r:id="rId29" action="ppaction://hlinksldjump"/>
          </p:cNvPr>
          <p:cNvSpPr>
            <a:spLocks noChangeArrowheads="1"/>
          </p:cNvSpPr>
          <p:nvPr userDrawn="1"/>
        </p:nvSpPr>
        <p:spPr bwMode="auto">
          <a:xfrm>
            <a:off x="8535481" y="413345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9-10 </a:t>
            </a:r>
          </a:p>
        </p:txBody>
      </p:sp>
    </p:spTree>
  </p:cSld>
  <p:clrMap bg1="lt1" tx1="dk1" bg2="lt2" tx2="dk2" accent1="accent1" accent2="accent2" accent3="accent3" accent4="accent4" accent5="accent5" accent6="accent6" hlink="hlink" folHlink="folHlink"/>
  <p:sldLayoutIdLst>
    <p:sldLayoutId id="2147485217" r:id="rId1"/>
    <p:sldLayoutId id="2147485218" r:id="rId2"/>
    <p:sldLayoutId id="2147485219" r:id="rId3"/>
    <p:sldLayoutId id="2147485220" r:id="rId4"/>
    <p:sldLayoutId id="2147485221" r:id="rId5"/>
    <p:sldLayoutId id="2147485222" r:id="rId6"/>
    <p:sldLayoutId id="2147485223" r:id="rId7"/>
    <p:sldLayoutId id="2147485224" r:id="rId8"/>
    <p:sldLayoutId id="2147485225" r:id="rId9"/>
    <p:sldLayoutId id="2147485226" r:id="rId10"/>
    <p:sldLayoutId id="2147485227"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lang="zh-TW" altLang="en-US" sz="2800" b="0" baseline="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baseline="0" smtClean="0">
          <a:solidFill>
            <a:schemeClr val="tx1"/>
          </a:solidFill>
          <a:latin typeface="Times New Roman" panose="02020603050405020304"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3315"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B4BBFD49-F547-4121-B123-DA6532DFAA2E}"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3317"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35"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9-3</a:t>
            </a:r>
          </a:p>
        </p:txBody>
      </p:sp>
      <p:sp>
        <p:nvSpPr>
          <p:cNvPr id="36"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9-2</a:t>
            </a:r>
          </a:p>
        </p:txBody>
      </p:sp>
      <p:sp>
        <p:nvSpPr>
          <p:cNvPr id="37"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p>
            <a:pPr lvl="0" eaLnBrk="1" hangingPunct="1"/>
            <a:r>
              <a:rPr lang="en-US" altLang="zh-TW" sz="1400" dirty="0" smtClean="0">
                <a:latin typeface="Arial" charset="0"/>
                <a:ea typeface="文鼎黑體B" pitchFamily="34" charset="-120"/>
              </a:rPr>
              <a:t>9-1</a:t>
            </a:r>
          </a:p>
        </p:txBody>
      </p:sp>
      <p:sp>
        <p:nvSpPr>
          <p:cNvPr id="38"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9-4</a:t>
            </a:r>
          </a:p>
        </p:txBody>
      </p:sp>
      <p:sp>
        <p:nvSpPr>
          <p:cNvPr id="39"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9-5</a:t>
            </a:r>
          </a:p>
        </p:txBody>
      </p:sp>
      <p:sp>
        <p:nvSpPr>
          <p:cNvPr id="40"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1" name="Rectangle 86">
            <a:hlinkClick r:id="rId24" action="ppaction://hlinksldjump"/>
          </p:cNvPr>
          <p:cNvSpPr>
            <a:spLocks noChangeArrowheads="1"/>
          </p:cNvSpPr>
          <p:nvPr userDrawn="1"/>
        </p:nvSpPr>
        <p:spPr bwMode="auto">
          <a:xfrm>
            <a:off x="8532813" y="32924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2"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3" name="Rectangle 86">
            <a:hlinkClick r:id="rId25" action="ppaction://hlinksldjump"/>
          </p:cNvPr>
          <p:cNvSpPr>
            <a:spLocks noChangeArrowheads="1"/>
          </p:cNvSpPr>
          <p:nvPr userDrawn="1"/>
        </p:nvSpPr>
        <p:spPr bwMode="auto">
          <a:xfrm>
            <a:off x="8534400" y="32845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4" name="Rectangle 86">
            <a:hlinkClick r:id="rId26" action="ppaction://hlinksldjump"/>
          </p:cNvPr>
          <p:cNvSpPr>
            <a:spLocks noChangeArrowheads="1"/>
          </p:cNvSpPr>
          <p:nvPr userDrawn="1"/>
        </p:nvSpPr>
        <p:spPr bwMode="auto">
          <a:xfrm>
            <a:off x="8534400" y="2997200"/>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9-6</a:t>
            </a:r>
          </a:p>
        </p:txBody>
      </p:sp>
      <p:sp>
        <p:nvSpPr>
          <p:cNvPr id="45" name="Rectangle 86">
            <a:hlinkClick r:id="rId27" action="ppaction://hlinksldjump"/>
          </p:cNvPr>
          <p:cNvSpPr>
            <a:spLocks noChangeArrowheads="1"/>
          </p:cNvSpPr>
          <p:nvPr userDrawn="1"/>
        </p:nvSpPr>
        <p:spPr bwMode="auto">
          <a:xfrm>
            <a:off x="8534401" y="3573016"/>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9-8</a:t>
            </a:r>
          </a:p>
        </p:txBody>
      </p:sp>
      <p:sp>
        <p:nvSpPr>
          <p:cNvPr id="46" name="Rectangle 86">
            <a:hlinkClick r:id="rId28" action="ppaction://hlinksldjump"/>
          </p:cNvPr>
          <p:cNvSpPr>
            <a:spLocks noChangeArrowheads="1"/>
          </p:cNvSpPr>
          <p:nvPr userDrawn="1"/>
        </p:nvSpPr>
        <p:spPr bwMode="auto">
          <a:xfrm>
            <a:off x="8534401" y="38572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9-9</a:t>
            </a:r>
            <a:r>
              <a:rPr lang="zh-TW" altLang="en-US" sz="1400" dirty="0" smtClean="0">
                <a:latin typeface="Arial" charset="0"/>
                <a:ea typeface="文鼎黑體B" pitchFamily="34" charset="-120"/>
              </a:rPr>
              <a:t>         </a:t>
            </a:r>
            <a:endParaRPr lang="en-US" altLang="zh-TW" sz="1400" dirty="0" smtClean="0">
              <a:latin typeface="Arial" charset="0"/>
              <a:ea typeface="文鼎黑體B" pitchFamily="34" charset="-120"/>
            </a:endParaRPr>
          </a:p>
        </p:txBody>
      </p:sp>
      <p:sp>
        <p:nvSpPr>
          <p:cNvPr id="47" name="Rectangle 86">
            <a:hlinkClick r:id="rId29" action="ppaction://hlinksldjump"/>
          </p:cNvPr>
          <p:cNvSpPr>
            <a:spLocks noChangeArrowheads="1"/>
          </p:cNvSpPr>
          <p:nvPr userDrawn="1"/>
        </p:nvSpPr>
        <p:spPr bwMode="auto">
          <a:xfrm>
            <a:off x="8535481" y="413345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9-10 </a:t>
            </a:r>
          </a:p>
        </p:txBody>
      </p:sp>
    </p:spTree>
  </p:cSld>
  <p:clrMap bg1="lt1" tx1="dk1" bg2="lt2" tx2="dk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 id="2147485236" r:id="rId9"/>
    <p:sldLayoutId id="2147485237" r:id="rId10"/>
    <p:sldLayoutId id="2147485238"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lang="zh-TW" altLang="en-US" sz="2800" b="0" baseline="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baseline="0" smtClean="0">
          <a:solidFill>
            <a:schemeClr val="tx1"/>
          </a:solidFill>
          <a:latin typeface="Times New Roman" panose="02020603050405020304"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4339"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A49397EA-888B-48EA-89C1-A7C3B10FE135}"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4341"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35"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9-3</a:t>
            </a:r>
          </a:p>
        </p:txBody>
      </p:sp>
      <p:sp>
        <p:nvSpPr>
          <p:cNvPr id="36"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9-2</a:t>
            </a:r>
          </a:p>
        </p:txBody>
      </p:sp>
      <p:sp>
        <p:nvSpPr>
          <p:cNvPr id="37"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p>
            <a:pPr lvl="0" eaLnBrk="1" hangingPunct="1"/>
            <a:r>
              <a:rPr lang="en-US" altLang="zh-TW" sz="1400" dirty="0" smtClean="0">
                <a:latin typeface="Arial" charset="0"/>
                <a:ea typeface="文鼎黑體B" pitchFamily="34" charset="-120"/>
              </a:rPr>
              <a:t>9-1</a:t>
            </a:r>
          </a:p>
        </p:txBody>
      </p:sp>
      <p:sp>
        <p:nvSpPr>
          <p:cNvPr id="38"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9-4</a:t>
            </a:r>
          </a:p>
        </p:txBody>
      </p:sp>
      <p:sp>
        <p:nvSpPr>
          <p:cNvPr id="39"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9-5</a:t>
            </a:r>
          </a:p>
        </p:txBody>
      </p:sp>
      <p:sp>
        <p:nvSpPr>
          <p:cNvPr id="40"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1" name="Rectangle 86">
            <a:hlinkClick r:id="rId24" action="ppaction://hlinksldjump"/>
          </p:cNvPr>
          <p:cNvSpPr>
            <a:spLocks noChangeArrowheads="1"/>
          </p:cNvSpPr>
          <p:nvPr userDrawn="1"/>
        </p:nvSpPr>
        <p:spPr bwMode="auto">
          <a:xfrm>
            <a:off x="8532813" y="32924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2"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3" name="Rectangle 86">
            <a:hlinkClick r:id="rId25" action="ppaction://hlinksldjump"/>
          </p:cNvPr>
          <p:cNvSpPr>
            <a:spLocks noChangeArrowheads="1"/>
          </p:cNvSpPr>
          <p:nvPr userDrawn="1"/>
        </p:nvSpPr>
        <p:spPr bwMode="auto">
          <a:xfrm>
            <a:off x="8534400" y="3284538"/>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9-7</a:t>
            </a:r>
          </a:p>
        </p:txBody>
      </p:sp>
      <p:sp>
        <p:nvSpPr>
          <p:cNvPr id="44" name="Rectangle 86">
            <a:hlinkClick r:id="rId26"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5" name="Rectangle 86">
            <a:hlinkClick r:id="rId27" action="ppaction://hlinksldjump"/>
          </p:cNvPr>
          <p:cNvSpPr>
            <a:spLocks noChangeArrowheads="1"/>
          </p:cNvSpPr>
          <p:nvPr userDrawn="1"/>
        </p:nvSpPr>
        <p:spPr bwMode="auto">
          <a:xfrm>
            <a:off x="8534401" y="3573016"/>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9-8</a:t>
            </a:r>
          </a:p>
        </p:txBody>
      </p:sp>
      <p:sp>
        <p:nvSpPr>
          <p:cNvPr id="46" name="Rectangle 86">
            <a:hlinkClick r:id="rId28" action="ppaction://hlinksldjump"/>
          </p:cNvPr>
          <p:cNvSpPr>
            <a:spLocks noChangeArrowheads="1"/>
          </p:cNvSpPr>
          <p:nvPr userDrawn="1"/>
        </p:nvSpPr>
        <p:spPr bwMode="auto">
          <a:xfrm>
            <a:off x="8534401" y="38572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9-9</a:t>
            </a:r>
            <a:r>
              <a:rPr lang="zh-TW" altLang="en-US" sz="1400" dirty="0" smtClean="0">
                <a:latin typeface="Arial" charset="0"/>
                <a:ea typeface="文鼎黑體B" pitchFamily="34" charset="-120"/>
              </a:rPr>
              <a:t>         </a:t>
            </a:r>
            <a:endParaRPr lang="en-US" altLang="zh-TW" sz="1400" dirty="0" smtClean="0">
              <a:latin typeface="Arial" charset="0"/>
              <a:ea typeface="文鼎黑體B" pitchFamily="34" charset="-120"/>
            </a:endParaRPr>
          </a:p>
        </p:txBody>
      </p:sp>
      <p:sp>
        <p:nvSpPr>
          <p:cNvPr id="47" name="Rectangle 86">
            <a:hlinkClick r:id="rId29" action="ppaction://hlinksldjump"/>
          </p:cNvPr>
          <p:cNvSpPr>
            <a:spLocks noChangeArrowheads="1"/>
          </p:cNvSpPr>
          <p:nvPr userDrawn="1"/>
        </p:nvSpPr>
        <p:spPr bwMode="auto">
          <a:xfrm>
            <a:off x="8535481" y="413345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9-10 </a:t>
            </a:r>
          </a:p>
        </p:txBody>
      </p:sp>
    </p:spTree>
  </p:cSld>
  <p:clrMap bg1="lt1" tx1="dk1" bg2="lt2" tx2="dk2" accent1="accent1" accent2="accent2" accent3="accent3" accent4="accent4" accent5="accent5" accent6="accent6" hlink="hlink" folHlink="folHlink"/>
  <p:sldLayoutIdLst>
    <p:sldLayoutId id="2147485239" r:id="rId1"/>
    <p:sldLayoutId id="2147485240" r:id="rId2"/>
    <p:sldLayoutId id="2147485241" r:id="rId3"/>
    <p:sldLayoutId id="2147485242" r:id="rId4"/>
    <p:sldLayoutId id="2147485243" r:id="rId5"/>
    <p:sldLayoutId id="2147485244" r:id="rId6"/>
    <p:sldLayoutId id="2147485245" r:id="rId7"/>
    <p:sldLayoutId id="2147485246" r:id="rId8"/>
    <p:sldLayoutId id="2147485247" r:id="rId9"/>
    <p:sldLayoutId id="2147485248" r:id="rId10"/>
    <p:sldLayoutId id="2147485249"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lang="zh-TW" altLang="en-US" sz="2800" b="0" baseline="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baseline="0" smtClean="0">
          <a:solidFill>
            <a:schemeClr val="tx1"/>
          </a:solidFill>
          <a:latin typeface="Times New Roman" panose="02020603050405020304"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323850" y="671661"/>
            <a:ext cx="81359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smtClean="0"/>
              <a:t>按一下以編輯母片標題樣式</a:t>
            </a:r>
          </a:p>
        </p:txBody>
      </p:sp>
      <p:sp>
        <p:nvSpPr>
          <p:cNvPr id="14339" name="Rectangle 3"/>
          <p:cNvSpPr>
            <a:spLocks noGrp="1" noChangeArrowheads="1"/>
          </p:cNvSpPr>
          <p:nvPr>
            <p:ph type="body" idx="1"/>
          </p:nvPr>
        </p:nvSpPr>
        <p:spPr bwMode="auto">
          <a:xfrm>
            <a:off x="323850" y="1413023"/>
            <a:ext cx="8135938"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0" indent="0">
              <a:buNone/>
            </a:pPr>
            <a:r>
              <a:rPr lang="en-US" altLang="zh-TW" smtClean="0"/>
              <a:t>1-1-1</a:t>
            </a:r>
            <a:r>
              <a:rPr lang="zh-TW" altLang="en-US" smtClean="0"/>
              <a:t>第一層第一層第一層第一層第一層第一層第一層</a:t>
            </a:r>
          </a:p>
          <a:p>
            <a:pPr lvl="1"/>
            <a:r>
              <a:rPr lang="zh-TW" altLang="en-US" smtClean="0"/>
              <a:t>第二層內文第二層內文第二層內文第二層內文第二層內文第二層內文</a:t>
            </a:r>
            <a:endParaRPr lang="en-US" altLang="zh-TW" smtClean="0"/>
          </a:p>
          <a:p>
            <a:pPr lvl="2"/>
            <a:r>
              <a:rPr lang="zh-TW" altLang="en-US" smtClean="0"/>
              <a:t>第三層「解」藍色粗體第三層「解」藍色粗體第三層「解」藍色粗體</a:t>
            </a:r>
            <a:endParaRPr lang="en-US" altLang="zh-TW" smtClean="0"/>
          </a:p>
          <a:p>
            <a:pPr lvl="3"/>
            <a:r>
              <a:rPr lang="en-US" altLang="zh-TW" smtClean="0"/>
              <a:t>1.</a:t>
            </a:r>
            <a:r>
              <a:rPr lang="zh-TW" altLang="en-US" smtClean="0"/>
              <a:t>第四層第四層第四層第四層第四層第四層第四層第四層</a:t>
            </a:r>
            <a:endParaRPr lang="en-US" altLang="zh-TW" smtClean="0"/>
          </a:p>
          <a:p>
            <a:pPr lvl="4"/>
            <a:r>
              <a:rPr lang="en-US" altLang="zh-TW" smtClean="0"/>
              <a:t>(1)</a:t>
            </a:r>
            <a:r>
              <a:rPr lang="zh-TW" altLang="en-US" smtClean="0"/>
              <a:t>第五層第五層第五層第五層第五層第五層第五層第五層</a:t>
            </a:r>
          </a:p>
        </p:txBody>
      </p:sp>
      <p:sp>
        <p:nvSpPr>
          <p:cNvPr id="1030" name="Text Box 79"/>
          <p:cNvSpPr txBox="1">
            <a:spLocks noChangeArrowheads="1"/>
          </p:cNvSpPr>
          <p:nvPr/>
        </p:nvSpPr>
        <p:spPr bwMode="auto">
          <a:xfrm>
            <a:off x="4221163" y="6527800"/>
            <a:ext cx="666750" cy="274638"/>
          </a:xfrm>
          <a:prstGeom prst="rect">
            <a:avLst/>
          </a:prstGeom>
          <a:noFill/>
          <a:ln>
            <a:noFill/>
          </a:ln>
          <a:effectLst/>
          <a:extLst/>
        </p:spPr>
        <p:txBody>
          <a:bodyPr wrap="none">
            <a:spAutoFit/>
          </a:bodyPr>
          <a:lstStyle>
            <a:lvl1pPr eaLnBrk="0" hangingPunct="0">
              <a:defRPr kumimoji="1" b="1">
                <a:solidFill>
                  <a:schemeClr val="bg1"/>
                </a:solidFill>
                <a:latin typeface="Times New Roman" pitchFamily="18" charset="0"/>
                <a:ea typeface="標楷體" pitchFamily="65" charset="-120"/>
              </a:defRPr>
            </a:lvl1pPr>
            <a:lvl2pPr marL="742950" indent="-285750" eaLnBrk="0" hangingPunct="0">
              <a:defRPr kumimoji="1" b="1">
                <a:solidFill>
                  <a:schemeClr val="bg1"/>
                </a:solidFill>
                <a:latin typeface="Times New Roman" pitchFamily="18" charset="0"/>
                <a:ea typeface="標楷體" pitchFamily="65" charset="-120"/>
              </a:defRPr>
            </a:lvl2pPr>
            <a:lvl3pPr marL="1143000" indent="-228600" eaLnBrk="0" hangingPunct="0">
              <a:defRPr kumimoji="1" b="1">
                <a:solidFill>
                  <a:schemeClr val="bg1"/>
                </a:solidFill>
                <a:latin typeface="Times New Roman" pitchFamily="18" charset="0"/>
                <a:ea typeface="標楷體" pitchFamily="65" charset="-120"/>
              </a:defRPr>
            </a:lvl3pPr>
            <a:lvl4pPr marL="1600200" indent="-228600" eaLnBrk="0" hangingPunct="0">
              <a:defRPr kumimoji="1" b="1">
                <a:solidFill>
                  <a:schemeClr val="bg1"/>
                </a:solidFill>
                <a:latin typeface="Times New Roman" pitchFamily="18" charset="0"/>
                <a:ea typeface="標楷體" pitchFamily="65" charset="-120"/>
              </a:defRPr>
            </a:lvl4pPr>
            <a:lvl5pPr marL="2057400" indent="-228600" eaLnBrk="0" hangingPunct="0">
              <a:defRPr kumimoji="1" b="1">
                <a:solidFill>
                  <a:schemeClr val="bg1"/>
                </a:solidFill>
                <a:latin typeface="Times New Roman" pitchFamily="18" charset="0"/>
                <a:ea typeface="標楷體" pitchFamily="65"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標楷體" pitchFamily="65" charset="-120"/>
              </a:defRPr>
            </a:lvl9pPr>
          </a:lstStyle>
          <a:p>
            <a:pPr algn="ctr" eaLnBrk="1" hangingPunct="1">
              <a:defRPr/>
            </a:pPr>
            <a:r>
              <a:rPr lang="zh-TW" altLang="en-US" sz="1200" b="0" smtClean="0">
                <a:solidFill>
                  <a:schemeClr val="tx1"/>
                </a:solidFill>
              </a:rPr>
              <a:t>第</a:t>
            </a:r>
            <a:fld id="{A49397EA-888B-48EA-89C1-A7C3B10FE135}" type="slidenum">
              <a:rPr lang="zh-TW" altLang="en-US" sz="1200" b="0" smtClean="0">
                <a:solidFill>
                  <a:schemeClr val="tx1"/>
                </a:solidFill>
              </a:rPr>
              <a:pPr algn="ctr" eaLnBrk="1" hangingPunct="1">
                <a:defRPr/>
              </a:pPr>
              <a:t>‹#›</a:t>
            </a:fld>
            <a:r>
              <a:rPr lang="zh-TW" altLang="en-US" sz="1200" b="0" smtClean="0">
                <a:solidFill>
                  <a:schemeClr val="tx1"/>
                </a:solidFill>
              </a:rPr>
              <a:t>頁</a:t>
            </a:r>
          </a:p>
        </p:txBody>
      </p:sp>
      <p:pic>
        <p:nvPicPr>
          <p:cNvPr id="14341" name="Picture 29" descr="Icon-01">
            <a:hlinkClick r:id="" action="ppaction://hlinkshowjump?jump=firs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8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30" descr="Icon-03">
            <a:hlinkClick r:id="" action="ppaction://hlinkshowjump?jump=nextslide"/>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253413" y="6523038"/>
            <a:ext cx="3286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31" descr="Icon-04">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866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32" descr="Icon-05">
            <a:hlinkClick r:id="" action="ppaction://hlinkshowjump?jump=firstslid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804025" y="6523038"/>
            <a:ext cx="32861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33" descr="Icon-06">
            <a:hlinkClick r:id="" action="ppaction://hlinkshowjump?jump=lastslide"/>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37600" y="6523038"/>
            <a:ext cx="3381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文字方塊 11"/>
          <p:cNvSpPr txBox="1">
            <a:spLocks noChangeArrowheads="1"/>
          </p:cNvSpPr>
          <p:nvPr/>
        </p:nvSpPr>
        <p:spPr bwMode="auto">
          <a:xfrm>
            <a:off x="790575" y="53975"/>
            <a:ext cx="3095625"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zh-TW" altLang="en-US" sz="2400" dirty="0" smtClean="0">
                <a:solidFill>
                  <a:srgbClr val="0D0D0D"/>
                </a:solidFill>
                <a:latin typeface="微軟正黑體" pitchFamily="34" charset="-120"/>
                <a:ea typeface="微軟正黑體" pitchFamily="34" charset="-120"/>
              </a:rPr>
              <a:t>電工機械下冊</a:t>
            </a:r>
          </a:p>
        </p:txBody>
      </p:sp>
      <p:sp>
        <p:nvSpPr>
          <p:cNvPr id="19" name="文字方塊 1"/>
          <p:cNvSpPr txBox="1">
            <a:spLocks noChangeArrowheads="1"/>
          </p:cNvSpPr>
          <p:nvPr/>
        </p:nvSpPr>
        <p:spPr bwMode="auto">
          <a:xfrm>
            <a:off x="4826000" y="144463"/>
            <a:ext cx="3036888" cy="457200"/>
          </a:xfrm>
          <a:prstGeom prst="rect">
            <a:avLst/>
          </a:prstGeom>
          <a:noFill/>
          <a:ln>
            <a:noFill/>
          </a:ln>
          <a:extLst/>
        </p:spPr>
        <p:txBody>
          <a:bodyPr>
            <a:spAutoFit/>
          </a:bodyP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algn="r" eaLnBrk="1" hangingPunct="1">
              <a:defRPr/>
            </a:pPr>
            <a:r>
              <a:rPr lang="zh-TW" altLang="en-US" sz="1200" smtClean="0">
                <a:solidFill>
                  <a:schemeClr val="tx1"/>
                </a:solidFill>
                <a:ea typeface="微軟正黑體" pitchFamily="34" charset="-120"/>
              </a:rPr>
              <a:t>楊得明、陳伯爵編著</a:t>
            </a:r>
          </a:p>
          <a:p>
            <a:pPr algn="r" eaLnBrk="1" hangingPunct="1">
              <a:defRPr/>
            </a:pPr>
            <a:endParaRPr lang="zh-TW" altLang="en-US" sz="1200" smtClean="0">
              <a:solidFill>
                <a:schemeClr val="tx1"/>
              </a:solidFill>
              <a:ea typeface="微軟正黑體" pitchFamily="34" charset="-120"/>
            </a:endParaRPr>
          </a:p>
        </p:txBody>
      </p:sp>
      <p:sp>
        <p:nvSpPr>
          <p:cNvPr id="36" name="Rectangle 87">
            <a:hlinkClick r:id="rId19" action="ppaction://hlinksldjump"/>
          </p:cNvPr>
          <p:cNvSpPr>
            <a:spLocks noChangeArrowheads="1"/>
          </p:cNvSpPr>
          <p:nvPr userDrawn="1"/>
        </p:nvSpPr>
        <p:spPr bwMode="auto">
          <a:xfrm>
            <a:off x="8534400" y="2133600"/>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9-3</a:t>
            </a:r>
          </a:p>
        </p:txBody>
      </p:sp>
      <p:sp>
        <p:nvSpPr>
          <p:cNvPr id="37" name="Rectangle 86">
            <a:hlinkClick r:id="rId20" action="ppaction://hlinksldjump"/>
          </p:cNvPr>
          <p:cNvSpPr>
            <a:spLocks noChangeArrowheads="1"/>
          </p:cNvSpPr>
          <p:nvPr userDrawn="1"/>
        </p:nvSpPr>
        <p:spPr bwMode="auto">
          <a:xfrm>
            <a:off x="8534400" y="1844675"/>
            <a:ext cx="609600" cy="215900"/>
          </a:xfrm>
          <a:prstGeom prst="rect">
            <a:avLst/>
          </a:prstGeom>
          <a:gradFill rotWithShape="1">
            <a:gsLst>
              <a:gs pos="0">
                <a:srgbClr val="9CB86E"/>
              </a:gs>
              <a:gs pos="16701">
                <a:srgbClr val="85AB5F"/>
              </a:gs>
              <a:gs pos="100000">
                <a:srgbClr val="156B13"/>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9-2</a:t>
            </a:r>
          </a:p>
        </p:txBody>
      </p:sp>
      <p:sp>
        <p:nvSpPr>
          <p:cNvPr id="38" name="Rectangle 86">
            <a:hlinkClick r:id="rId21" action="ppaction://hlinksldjump"/>
          </p:cNvPr>
          <p:cNvSpPr>
            <a:spLocks noChangeArrowheads="1"/>
          </p:cNvSpPr>
          <p:nvPr userDrawn="1"/>
        </p:nvSpPr>
        <p:spPr bwMode="auto">
          <a:xfrm>
            <a:off x="8534400" y="15573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p>
            <a:pPr lvl="0" eaLnBrk="1" hangingPunct="1"/>
            <a:r>
              <a:rPr lang="en-US" altLang="zh-TW" sz="1400" dirty="0" smtClean="0">
                <a:latin typeface="Arial" charset="0"/>
                <a:ea typeface="文鼎黑體B" pitchFamily="34" charset="-120"/>
              </a:rPr>
              <a:t>9-1</a:t>
            </a:r>
          </a:p>
        </p:txBody>
      </p:sp>
      <p:sp>
        <p:nvSpPr>
          <p:cNvPr id="39" name="Rectangle 86">
            <a:hlinkClick r:id="rId22" action="ppaction://hlinksldjump"/>
          </p:cNvPr>
          <p:cNvSpPr>
            <a:spLocks noChangeArrowheads="1"/>
          </p:cNvSpPr>
          <p:nvPr userDrawn="1"/>
        </p:nvSpPr>
        <p:spPr bwMode="auto">
          <a:xfrm>
            <a:off x="8534400" y="24209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9-4</a:t>
            </a:r>
          </a:p>
        </p:txBody>
      </p:sp>
      <p:sp>
        <p:nvSpPr>
          <p:cNvPr id="40" name="Rectangle 86">
            <a:hlinkClick r:id="rId23" action="ppaction://hlinksldjump"/>
          </p:cNvPr>
          <p:cNvSpPr>
            <a:spLocks noChangeArrowheads="1"/>
          </p:cNvSpPr>
          <p:nvPr userDrawn="1"/>
        </p:nvSpPr>
        <p:spPr bwMode="auto">
          <a:xfrm>
            <a:off x="8534400" y="27082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9-5</a:t>
            </a:r>
          </a:p>
        </p:txBody>
      </p:sp>
      <p:sp>
        <p:nvSpPr>
          <p:cNvPr id="41"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2" name="Rectangle 86">
            <a:hlinkClick r:id="rId24" action="ppaction://hlinksldjump"/>
          </p:cNvPr>
          <p:cNvSpPr>
            <a:spLocks noChangeArrowheads="1"/>
          </p:cNvSpPr>
          <p:nvPr userDrawn="1"/>
        </p:nvSpPr>
        <p:spPr bwMode="auto">
          <a:xfrm>
            <a:off x="8532813" y="3292475"/>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3" name="Rectangle 86">
            <a:hlinkClick r:id="rId24"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4" name="Rectangle 86">
            <a:hlinkClick r:id="rId25" action="ppaction://hlinksldjump"/>
          </p:cNvPr>
          <p:cNvSpPr>
            <a:spLocks noChangeArrowheads="1"/>
          </p:cNvSpPr>
          <p:nvPr userDrawn="1"/>
        </p:nvSpPr>
        <p:spPr bwMode="auto">
          <a:xfrm>
            <a:off x="8534400" y="32845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9-7</a:t>
            </a:r>
          </a:p>
        </p:txBody>
      </p:sp>
      <p:sp>
        <p:nvSpPr>
          <p:cNvPr id="45" name="Rectangle 86">
            <a:hlinkClick r:id="rId26" action="ppaction://hlinksldjump"/>
          </p:cNvPr>
          <p:cNvSpPr>
            <a:spLocks noChangeArrowheads="1"/>
          </p:cNvSpPr>
          <p:nvPr userDrawn="1"/>
        </p:nvSpPr>
        <p:spPr bwMode="auto">
          <a:xfrm>
            <a:off x="8534400" y="2997200"/>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9-6</a:t>
            </a:r>
          </a:p>
        </p:txBody>
      </p:sp>
      <p:sp>
        <p:nvSpPr>
          <p:cNvPr id="46" name="Rectangle 86">
            <a:hlinkClick r:id="rId27" action="ppaction://hlinksldjump"/>
          </p:cNvPr>
          <p:cNvSpPr>
            <a:spLocks noChangeArrowheads="1"/>
          </p:cNvSpPr>
          <p:nvPr userDrawn="1"/>
        </p:nvSpPr>
        <p:spPr bwMode="auto">
          <a:xfrm>
            <a:off x="8534401" y="3573016"/>
            <a:ext cx="609600" cy="215900"/>
          </a:xfrm>
          <a:prstGeom prst="rect">
            <a:avLst/>
          </a:prstGeom>
          <a:gradFill rotWithShape="1">
            <a:gsLst>
              <a:gs pos="0">
                <a:srgbClr val="F4C99A"/>
              </a:gs>
              <a:gs pos="16701">
                <a:srgbClr val="F8C9A2"/>
              </a:gs>
              <a:gs pos="100000">
                <a:srgbClr val="E28508"/>
              </a:gs>
            </a:gsLst>
            <a:lin ang="5400000"/>
          </a:gradFill>
          <a:ln>
            <a:noFill/>
          </a:ln>
          <a:extLst/>
        </p:spPr>
        <p:txBody>
          <a:bodyPr wrap="none" anchor="ctr"/>
          <a:lstStyle/>
          <a:p>
            <a:pPr lvl="0" eaLnBrk="1" hangingPunct="1"/>
            <a:r>
              <a:rPr lang="en-US" altLang="zh-TW" sz="1400" dirty="0" smtClean="0">
                <a:latin typeface="Arial" charset="0"/>
                <a:ea typeface="文鼎黑體B" pitchFamily="34" charset="-120"/>
              </a:rPr>
              <a:t>9-8</a:t>
            </a:r>
          </a:p>
        </p:txBody>
      </p:sp>
      <p:sp>
        <p:nvSpPr>
          <p:cNvPr id="47" name="Rectangle 86">
            <a:hlinkClick r:id="rId28" action="ppaction://hlinksldjump"/>
          </p:cNvPr>
          <p:cNvSpPr>
            <a:spLocks noChangeArrowheads="1"/>
          </p:cNvSpPr>
          <p:nvPr userDrawn="1"/>
        </p:nvSpPr>
        <p:spPr bwMode="auto">
          <a:xfrm>
            <a:off x="8534401" y="385723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9-9</a:t>
            </a:r>
            <a:r>
              <a:rPr lang="zh-TW" altLang="en-US" sz="1400" dirty="0" smtClean="0">
                <a:latin typeface="Arial" charset="0"/>
                <a:ea typeface="文鼎黑體B" pitchFamily="34" charset="-120"/>
              </a:rPr>
              <a:t>         </a:t>
            </a:r>
            <a:endParaRPr lang="en-US" altLang="zh-TW" sz="1400" dirty="0" smtClean="0">
              <a:latin typeface="Arial" charset="0"/>
              <a:ea typeface="文鼎黑體B" pitchFamily="34" charset="-120"/>
            </a:endParaRPr>
          </a:p>
        </p:txBody>
      </p:sp>
      <p:sp>
        <p:nvSpPr>
          <p:cNvPr id="48" name="Rectangle 86">
            <a:hlinkClick r:id="rId29" action="ppaction://hlinksldjump"/>
          </p:cNvPr>
          <p:cNvSpPr>
            <a:spLocks noChangeArrowheads="1"/>
          </p:cNvSpPr>
          <p:nvPr userDrawn="1"/>
        </p:nvSpPr>
        <p:spPr bwMode="auto">
          <a:xfrm>
            <a:off x="8535481" y="4133458"/>
            <a:ext cx="609600" cy="215900"/>
          </a:xfrm>
          <a:prstGeom prst="rect">
            <a:avLst/>
          </a:prstGeom>
          <a:gradFill rotWithShape="1">
            <a:gsLst>
              <a:gs pos="0">
                <a:srgbClr val="9CB86E"/>
              </a:gs>
              <a:gs pos="16701">
                <a:srgbClr val="85AB5F"/>
              </a:gs>
              <a:gs pos="100000">
                <a:srgbClr val="156B13"/>
              </a:gs>
            </a:gsLst>
            <a:lin ang="5400000"/>
          </a:gradFill>
          <a:ln>
            <a:noFill/>
          </a:ln>
          <a:effectLst/>
          <a:extLst/>
        </p:spPr>
        <p:txBody>
          <a:bodyPr wrap="none" anchor="ctr"/>
          <a:lstStyle>
            <a:lvl1pPr eaLnBrk="0" hangingPunct="0">
              <a:defRPr kumimoji="1" b="1">
                <a:solidFill>
                  <a:schemeClr val="bg1"/>
                </a:solidFill>
                <a:latin typeface="Times New Roman" pitchFamily="18" charset="0"/>
                <a:ea typeface="新細明體" charset="-120"/>
              </a:defRPr>
            </a:lvl1pPr>
            <a:lvl2pPr marL="742950" indent="-285750" eaLnBrk="0" hangingPunct="0">
              <a:defRPr kumimoji="1" b="1">
                <a:solidFill>
                  <a:schemeClr val="bg1"/>
                </a:solidFill>
                <a:latin typeface="Times New Roman" pitchFamily="18" charset="0"/>
                <a:ea typeface="新細明體" charset="-120"/>
              </a:defRPr>
            </a:lvl2pPr>
            <a:lvl3pPr marL="1143000" indent="-228600" eaLnBrk="0" hangingPunct="0">
              <a:defRPr kumimoji="1" b="1">
                <a:solidFill>
                  <a:schemeClr val="bg1"/>
                </a:solidFill>
                <a:latin typeface="Times New Roman" pitchFamily="18" charset="0"/>
                <a:ea typeface="新細明體" charset="-120"/>
              </a:defRPr>
            </a:lvl3pPr>
            <a:lvl4pPr marL="1600200" indent="-228600" eaLnBrk="0" hangingPunct="0">
              <a:defRPr kumimoji="1" b="1">
                <a:solidFill>
                  <a:schemeClr val="bg1"/>
                </a:solidFill>
                <a:latin typeface="Times New Roman" pitchFamily="18" charset="0"/>
                <a:ea typeface="新細明體" charset="-120"/>
              </a:defRPr>
            </a:lvl4pPr>
            <a:lvl5pPr marL="2057400" indent="-228600" eaLnBrk="0" hangingPunct="0">
              <a:defRPr kumimoji="1" b="1">
                <a:solidFill>
                  <a:schemeClr val="bg1"/>
                </a:solidFill>
                <a:latin typeface="Times New Roman" pitchFamily="18" charset="0"/>
                <a:ea typeface="新細明體"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charset="-120"/>
              </a:defRPr>
            </a:lvl9pPr>
          </a:lstStyle>
          <a:p>
            <a:pPr eaLnBrk="1" hangingPunct="1">
              <a:defRPr/>
            </a:pPr>
            <a:r>
              <a:rPr lang="en-US" altLang="zh-TW" sz="1400" dirty="0" smtClean="0">
                <a:latin typeface="Arial" charset="0"/>
                <a:ea typeface="文鼎黑體B" pitchFamily="34" charset="-120"/>
              </a:rPr>
              <a:t>9-10 </a:t>
            </a:r>
          </a:p>
        </p:txBody>
      </p:sp>
    </p:spTree>
    <p:extLst>
      <p:ext uri="{BB962C8B-B14F-4D97-AF65-F5344CB8AC3E}">
        <p14:creationId xmlns:p14="http://schemas.microsoft.com/office/powerpoint/2010/main" val="3412684717"/>
      </p:ext>
    </p:extLst>
  </p:cSld>
  <p:clrMap bg1="lt1" tx1="dk1" bg2="lt2" tx2="dk2" accent1="accent1" accent2="accent2" accent3="accent3" accent4="accent4" accent5="accent5" accent6="accent6" hlink="hlink" folHlink="folHlink"/>
  <p:sldLayoutIdLst>
    <p:sldLayoutId id="2147485251"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Lst>
  <p:transition>
    <p:wipe/>
  </p:transition>
  <p:timing>
    <p:tnLst>
      <p:par>
        <p:cTn id="1" dur="indefinite" restart="never" nodeType="tmRoot"/>
      </p:par>
    </p:tnLst>
  </p:timing>
  <p:txStyles>
    <p:titleStyle>
      <a:lvl1pPr algn="l" rtl="0" eaLnBrk="0" fontAlgn="base" hangingPunct="0">
        <a:spcBef>
          <a:spcPct val="0"/>
        </a:spcBef>
        <a:spcAft>
          <a:spcPct val="0"/>
        </a:spcAft>
        <a:defRPr kumimoji="1" lang="zh-TW" altLang="en-US" sz="3600" b="1" dirty="0">
          <a:solidFill>
            <a:srgbClr val="336699"/>
          </a:solidFill>
          <a:latin typeface="Arial" panose="020B0604020202020204" pitchFamily="34" charset="0"/>
          <a:ea typeface="微軟正黑體" panose="020B0604030504040204" pitchFamily="34" charset="-120"/>
          <a:cs typeface="+mj-cs"/>
        </a:defRPr>
      </a:lvl1pPr>
      <a:lvl2pPr algn="l" rtl="0" eaLnBrk="0" fontAlgn="base" hangingPunct="0">
        <a:spcBef>
          <a:spcPct val="0"/>
        </a:spcBef>
        <a:spcAft>
          <a:spcPct val="0"/>
        </a:spcAft>
        <a:defRPr kumimoji="1" sz="3600" b="1">
          <a:solidFill>
            <a:srgbClr val="336699"/>
          </a:solidFill>
          <a:latin typeface="Arial" charset="0"/>
          <a:ea typeface="微軟正黑體" pitchFamily="34" charset="-120"/>
        </a:defRPr>
      </a:lvl2pPr>
      <a:lvl3pPr algn="l" rtl="0" eaLnBrk="0" fontAlgn="base" hangingPunct="0">
        <a:spcBef>
          <a:spcPct val="0"/>
        </a:spcBef>
        <a:spcAft>
          <a:spcPct val="0"/>
        </a:spcAft>
        <a:defRPr kumimoji="1" sz="3600" b="1">
          <a:solidFill>
            <a:srgbClr val="336699"/>
          </a:solidFill>
          <a:latin typeface="Arial" charset="0"/>
          <a:ea typeface="微軟正黑體" pitchFamily="34" charset="-120"/>
        </a:defRPr>
      </a:lvl3pPr>
      <a:lvl4pPr algn="l" rtl="0" eaLnBrk="0" fontAlgn="base" hangingPunct="0">
        <a:spcBef>
          <a:spcPct val="0"/>
        </a:spcBef>
        <a:spcAft>
          <a:spcPct val="0"/>
        </a:spcAft>
        <a:defRPr kumimoji="1" sz="3600" b="1">
          <a:solidFill>
            <a:srgbClr val="336699"/>
          </a:solidFill>
          <a:latin typeface="Arial" charset="0"/>
          <a:ea typeface="微軟正黑體" pitchFamily="34" charset="-120"/>
        </a:defRPr>
      </a:lvl4pPr>
      <a:lvl5pPr algn="l" rtl="0" eaLnBrk="0" fontAlgn="base" hangingPunct="0">
        <a:spcBef>
          <a:spcPct val="0"/>
        </a:spcBef>
        <a:spcAft>
          <a:spcPct val="0"/>
        </a:spcAft>
        <a:defRPr kumimoji="1" sz="3600" b="1">
          <a:solidFill>
            <a:srgbClr val="336699"/>
          </a:solidFill>
          <a:latin typeface="Arial" charset="0"/>
          <a:ea typeface="微軟正黑體" pitchFamily="34" charset="-120"/>
        </a:defRPr>
      </a:lvl5pPr>
      <a:lvl6pPr marL="457200" algn="l" rtl="0" fontAlgn="base">
        <a:spcBef>
          <a:spcPct val="0"/>
        </a:spcBef>
        <a:spcAft>
          <a:spcPct val="0"/>
        </a:spcAft>
        <a:defRPr kumimoji="1" sz="3600" b="1">
          <a:solidFill>
            <a:srgbClr val="336699"/>
          </a:solidFill>
          <a:latin typeface="Arial" charset="0"/>
          <a:ea typeface="新細明體" charset="-120"/>
        </a:defRPr>
      </a:lvl6pPr>
      <a:lvl7pPr marL="914400" algn="l" rtl="0" fontAlgn="base">
        <a:spcBef>
          <a:spcPct val="0"/>
        </a:spcBef>
        <a:spcAft>
          <a:spcPct val="0"/>
        </a:spcAft>
        <a:defRPr kumimoji="1" sz="3600" b="1">
          <a:solidFill>
            <a:srgbClr val="336699"/>
          </a:solidFill>
          <a:latin typeface="Arial" charset="0"/>
          <a:ea typeface="新細明體" charset="-120"/>
        </a:defRPr>
      </a:lvl7pPr>
      <a:lvl8pPr marL="1371600" algn="l" rtl="0" fontAlgn="base">
        <a:spcBef>
          <a:spcPct val="0"/>
        </a:spcBef>
        <a:spcAft>
          <a:spcPct val="0"/>
        </a:spcAft>
        <a:defRPr kumimoji="1" sz="3600" b="1">
          <a:solidFill>
            <a:srgbClr val="336699"/>
          </a:solidFill>
          <a:latin typeface="Arial" charset="0"/>
          <a:ea typeface="新細明體" charset="-120"/>
        </a:defRPr>
      </a:lvl8pPr>
      <a:lvl9pPr marL="1828800" algn="l" rtl="0" fontAlgn="base">
        <a:spcBef>
          <a:spcPct val="0"/>
        </a:spcBef>
        <a:spcAft>
          <a:spcPct val="0"/>
        </a:spcAft>
        <a:defRPr kumimoji="1" sz="3600" b="1">
          <a:solidFill>
            <a:srgbClr val="336699"/>
          </a:solidFill>
          <a:latin typeface="Arial" charset="0"/>
          <a:ea typeface="新細明體" charset="-120"/>
        </a:defRPr>
      </a:lvl9pPr>
    </p:titleStyle>
    <p:bodyStyle>
      <a:lvl1pPr marL="895350" indent="-895350" algn="l" rtl="0" eaLnBrk="0" fontAlgn="base" hangingPunct="0">
        <a:spcBef>
          <a:spcPct val="20000"/>
        </a:spcBef>
        <a:spcAft>
          <a:spcPct val="0"/>
        </a:spcAft>
        <a:buChar char="•"/>
        <a:defRPr kumimoji="1" lang="zh-TW" altLang="en-US" sz="2800" b="0" baseline="0" smtClean="0">
          <a:solidFill>
            <a:schemeClr val="tx1"/>
          </a:solidFill>
          <a:latin typeface="Times New Roman" panose="02020603050405020304" pitchFamily="18" charset="0"/>
          <a:ea typeface="標楷體" panose="03000509000000000000" pitchFamily="65" charset="-120"/>
          <a:cs typeface="+mn-cs"/>
        </a:defRPr>
      </a:lvl1pPr>
      <a:lvl2pPr marL="1588" indent="712788" algn="l" rtl="0" eaLnBrk="0" fontAlgn="base" hangingPunct="0">
        <a:lnSpc>
          <a:spcPct val="110000"/>
        </a:lnSpc>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2pPr>
      <a:lvl3pPr marL="1143000" indent="-1139825"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3pPr>
      <a:lvl4pPr marL="266700" indent="-266700" algn="l" rtl="0" eaLnBrk="0" fontAlgn="base" hangingPunct="0">
        <a:spcBef>
          <a:spcPct val="20000"/>
        </a:spcBef>
        <a:spcAft>
          <a:spcPct val="0"/>
        </a:spcAft>
        <a:buChar char="–"/>
        <a:defRPr kumimoji="1" lang="en-US" altLang="zh-TW" sz="2800" baseline="0" smtClean="0">
          <a:solidFill>
            <a:schemeClr val="tx1"/>
          </a:solidFill>
          <a:latin typeface="Times New Roman" panose="02020603050405020304" pitchFamily="18" charset="0"/>
          <a:ea typeface="標楷體" panose="03000509000000000000" pitchFamily="65" charset="-120"/>
        </a:defRPr>
      </a:lvl4pPr>
      <a:lvl5pPr marL="395288" indent="-395288" algn="l" rtl="0" eaLnBrk="0" fontAlgn="base" hangingPunct="0">
        <a:spcBef>
          <a:spcPct val="20000"/>
        </a:spcBef>
        <a:spcAft>
          <a:spcPct val="0"/>
        </a:spcAft>
        <a:buChar char="»"/>
        <a:defRPr kumimoji="1" lang="zh-TW" altLang="en-US" sz="2800" baseline="0" smtClean="0">
          <a:solidFill>
            <a:schemeClr val="tx1"/>
          </a:solidFill>
          <a:latin typeface="Times New Roman" panose="02020603050405020304" pitchFamily="18" charset="0"/>
          <a:ea typeface="標楷體" panose="03000509000000000000" pitchFamily="65" charset="-120"/>
        </a:defRPr>
      </a:lvl5pPr>
      <a:lvl6pPr marL="852488" indent="-395288" algn="l" rtl="0" fontAlgn="base">
        <a:spcBef>
          <a:spcPct val="20000"/>
        </a:spcBef>
        <a:spcAft>
          <a:spcPct val="0"/>
        </a:spcAft>
        <a:buChar char="»"/>
        <a:defRPr kumimoji="1" sz="2800">
          <a:solidFill>
            <a:schemeClr val="tx1"/>
          </a:solidFill>
          <a:latin typeface="+mn-lt"/>
          <a:ea typeface="+mn-ea"/>
        </a:defRPr>
      </a:lvl6pPr>
      <a:lvl7pPr marL="1309688" indent="-395288" algn="l" rtl="0" fontAlgn="base">
        <a:spcBef>
          <a:spcPct val="20000"/>
        </a:spcBef>
        <a:spcAft>
          <a:spcPct val="0"/>
        </a:spcAft>
        <a:buChar char="»"/>
        <a:defRPr kumimoji="1" sz="2800">
          <a:solidFill>
            <a:schemeClr val="tx1"/>
          </a:solidFill>
          <a:latin typeface="+mn-lt"/>
          <a:ea typeface="+mn-ea"/>
        </a:defRPr>
      </a:lvl7pPr>
      <a:lvl8pPr marL="1766888" indent="-395288" algn="l" rtl="0" fontAlgn="base">
        <a:spcBef>
          <a:spcPct val="20000"/>
        </a:spcBef>
        <a:spcAft>
          <a:spcPct val="0"/>
        </a:spcAft>
        <a:buChar char="»"/>
        <a:defRPr kumimoji="1" sz="2800">
          <a:solidFill>
            <a:schemeClr val="tx1"/>
          </a:solidFill>
          <a:latin typeface="+mn-lt"/>
          <a:ea typeface="+mn-ea"/>
        </a:defRPr>
      </a:lvl8pPr>
      <a:lvl9pPr marL="2224088" indent="-395288" algn="l" rtl="0" fontAlgn="base">
        <a:spcBef>
          <a:spcPct val="20000"/>
        </a:spcBef>
        <a:spcAft>
          <a:spcPct val="0"/>
        </a:spcAft>
        <a:buChar char="»"/>
        <a:defRPr kumimoji="1" sz="28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slide" Target="slide40.xml"/><Relationship Id="rId3" Type="http://schemas.openxmlformats.org/officeDocument/2006/relationships/slide" Target="slide2.xml"/><Relationship Id="rId7" Type="http://schemas.openxmlformats.org/officeDocument/2006/relationships/slide" Target="slide22.xml"/><Relationship Id="rId12" Type="http://schemas.openxmlformats.org/officeDocument/2006/relationships/slide" Target="slide56.xml"/><Relationship Id="rId2" Type="http://schemas.openxmlformats.org/officeDocument/2006/relationships/image" Target="../media/image8.png"/><Relationship Id="rId1" Type="http://schemas.openxmlformats.org/officeDocument/2006/relationships/slideLayout" Target="../slideLayouts/slideLayout43.xml"/><Relationship Id="rId6" Type="http://schemas.openxmlformats.org/officeDocument/2006/relationships/slide" Target="slide16.xml"/><Relationship Id="rId11" Type="http://schemas.openxmlformats.org/officeDocument/2006/relationships/slide" Target="slide28.xml"/><Relationship Id="rId5" Type="http://schemas.openxmlformats.org/officeDocument/2006/relationships/slide" Target="slide13.xml"/><Relationship Id="rId15" Type="http://schemas.openxmlformats.org/officeDocument/2006/relationships/slide" Target="slide63.xml"/><Relationship Id="rId10" Type="http://schemas.openxmlformats.org/officeDocument/2006/relationships/slide" Target="slide25.xml"/><Relationship Id="rId4" Type="http://schemas.openxmlformats.org/officeDocument/2006/relationships/slide" Target="slide9.xml"/><Relationship Id="rId9" Type="http://schemas.openxmlformats.org/officeDocument/2006/relationships/slide" Target="slide31.xml"/><Relationship Id="rId14" Type="http://schemas.openxmlformats.org/officeDocument/2006/relationships/slide" Target="slide5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0.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3.xml"/><Relationship Id="rId1" Type="http://schemas.openxmlformats.org/officeDocument/2006/relationships/vmlDrawing" Target="../drawings/vmlDrawing5.vml"/><Relationship Id="rId5" Type="http://schemas.openxmlformats.org/officeDocument/2006/relationships/image" Target="../media/image19.wmf"/><Relationship Id="rId4"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6.xml"/><Relationship Id="rId1" Type="http://schemas.openxmlformats.org/officeDocument/2006/relationships/vmlDrawing" Target="../drawings/vmlDrawing6.vml"/><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wmf"/></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60.xml"/><Relationship Id="rId1" Type="http://schemas.openxmlformats.org/officeDocument/2006/relationships/vmlDrawing" Target="../drawings/vmlDrawing7.vml"/><Relationship Id="rId6" Type="http://schemas.openxmlformats.org/officeDocument/2006/relationships/image" Target="../media/image35.wmf"/><Relationship Id="rId5" Type="http://schemas.openxmlformats.org/officeDocument/2006/relationships/oleObject" Target="../embeddings/oleObject12.bin"/><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3.bin"/><Relationship Id="rId4" Type="http://schemas.openxmlformats.org/officeDocument/2006/relationships/image" Target="../media/image11.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1.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1.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1.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1.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1.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1.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1.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1.xml"/></Relationships>
</file>

<file path=ppt/slides/_rels/slide5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1.xml"/></Relationships>
</file>

<file path=ppt/slides/_rels/slide5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1.xml"/></Relationships>
</file>

<file path=ppt/slides/_rels/slide5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wmf"/><Relationship Id="rId5" Type="http://schemas.openxmlformats.org/officeDocument/2006/relationships/oleObject" Target="../embeddings/oleObject5.bin"/><Relationship Id="rId4" Type="http://schemas.openxmlformats.org/officeDocument/2006/relationships/image" Target="../media/image14.wmf"/></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93.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3.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3.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4.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0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04.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04.xml"/><Relationship Id="rId1" Type="http://schemas.openxmlformats.org/officeDocument/2006/relationships/vmlDrawing" Target="../drawings/vmlDrawing8.vml"/><Relationship Id="rId4" Type="http://schemas.openxmlformats.org/officeDocument/2006/relationships/image" Target="../media/image58.wmf"/></Relationships>
</file>

<file path=ppt/slides/_rels/slide6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4.xml"/></Relationships>
</file>

<file path=ppt/slides/_rels/slide7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4.xml"/></Relationships>
</file>

<file path=ppt/slides/_rels/slide7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4.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4.xml"/></Relationships>
</file>

<file path=ppt/slides/_rels/slide7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群組 70"/>
          <p:cNvGrpSpPr>
            <a:grpSpLocks/>
          </p:cNvGrpSpPr>
          <p:nvPr/>
        </p:nvGrpSpPr>
        <p:grpSpPr bwMode="auto">
          <a:xfrm>
            <a:off x="395288" y="1268413"/>
            <a:ext cx="6640512" cy="523875"/>
            <a:chOff x="413196" y="1239143"/>
            <a:chExt cx="6640002" cy="525049"/>
          </a:xfrm>
        </p:grpSpPr>
        <p:pic>
          <p:nvPicPr>
            <p:cNvPr id="15384" name="Picture 3" descr="D:\工作區\PPT\01_電群\64A9310 多媒體介面\image\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96" y="1355303"/>
              <a:ext cx="6640002" cy="40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5" name="文字方塊 72"/>
            <p:cNvSpPr txBox="1">
              <a:spLocks noChangeArrowheads="1"/>
            </p:cNvSpPr>
            <p:nvPr/>
          </p:nvSpPr>
          <p:spPr bwMode="auto">
            <a:xfrm>
              <a:off x="414586" y="1369045"/>
              <a:ext cx="989062"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r>
                <a:rPr lang="en-US" altLang="zh-TW" sz="2500" dirty="0" smtClean="0">
                  <a:solidFill>
                    <a:schemeClr val="tx1"/>
                  </a:solidFill>
                  <a:latin typeface="Arial Rounded MT Bold" pitchFamily="34" charset="0"/>
                  <a:ea typeface="Arial Unicode MS" pitchFamily="34" charset="-120"/>
                  <a:cs typeface="Arial Unicode MS" pitchFamily="34" charset="-120"/>
                </a:rPr>
                <a:t>CH09</a:t>
              </a:r>
              <a:endParaRPr lang="zh-TW" altLang="en-US" sz="2500" dirty="0">
                <a:solidFill>
                  <a:schemeClr val="tx1"/>
                </a:solidFill>
                <a:latin typeface="Arial Rounded MT Bold" pitchFamily="34" charset="0"/>
                <a:ea typeface="Arial Unicode MS" pitchFamily="34" charset="-120"/>
                <a:cs typeface="Arial Unicode MS" pitchFamily="34" charset="-120"/>
              </a:endParaRPr>
            </a:p>
          </p:txBody>
        </p:sp>
        <p:sp>
          <p:nvSpPr>
            <p:cNvPr id="15386" name="文字方塊 73"/>
            <p:cNvSpPr txBox="1">
              <a:spLocks noChangeArrowheads="1"/>
            </p:cNvSpPr>
            <p:nvPr/>
          </p:nvSpPr>
          <p:spPr bwMode="auto">
            <a:xfrm>
              <a:off x="1475152" y="1239143"/>
              <a:ext cx="5574871" cy="45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b="1">
                  <a:solidFill>
                    <a:schemeClr val="bg1"/>
                  </a:solidFill>
                  <a:latin typeface="Times New Roman" pitchFamily="18" charset="0"/>
                  <a:ea typeface="新細明體" pitchFamily="18" charset="-120"/>
                </a:defRPr>
              </a:lvl1pPr>
              <a:lvl2pPr marL="742950" indent="-285750" eaLnBrk="0" hangingPunct="0">
                <a:defRPr kumimoji="1" b="1">
                  <a:solidFill>
                    <a:schemeClr val="bg1"/>
                  </a:solidFill>
                  <a:latin typeface="Times New Roman" pitchFamily="18" charset="0"/>
                  <a:ea typeface="新細明體" pitchFamily="18" charset="-120"/>
                </a:defRPr>
              </a:lvl2pPr>
              <a:lvl3pPr marL="1143000" indent="-228600" eaLnBrk="0" hangingPunct="0">
                <a:defRPr kumimoji="1" b="1">
                  <a:solidFill>
                    <a:schemeClr val="bg1"/>
                  </a:solidFill>
                  <a:latin typeface="Times New Roman" pitchFamily="18" charset="0"/>
                  <a:ea typeface="新細明體" pitchFamily="18" charset="-120"/>
                </a:defRPr>
              </a:lvl3pPr>
              <a:lvl4pPr marL="1600200" indent="-228600" eaLnBrk="0" hangingPunct="0">
                <a:defRPr kumimoji="1" b="1">
                  <a:solidFill>
                    <a:schemeClr val="bg1"/>
                  </a:solidFill>
                  <a:latin typeface="Times New Roman" pitchFamily="18" charset="0"/>
                  <a:ea typeface="新細明體" pitchFamily="18" charset="-120"/>
                </a:defRPr>
              </a:lvl4pPr>
              <a:lvl5pPr marL="2057400" indent="-228600" eaLnBrk="0" hangingPunct="0">
                <a:defRPr kumimoji="1" b="1">
                  <a:solidFill>
                    <a:schemeClr val="bg1"/>
                  </a:solidFill>
                  <a:latin typeface="Times New Roman" pitchFamily="18" charset="0"/>
                  <a:ea typeface="新細明體" pitchFamily="18" charset="-120"/>
                </a:defRPr>
              </a:lvl5pPr>
              <a:lvl6pPr marL="25146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6pPr>
              <a:lvl7pPr marL="29718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7pPr>
              <a:lvl8pPr marL="34290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8pPr>
              <a:lvl9pPr marL="3886200" indent="-228600" eaLnBrk="0" fontAlgn="base" hangingPunct="0">
                <a:spcBef>
                  <a:spcPct val="0"/>
                </a:spcBef>
                <a:spcAft>
                  <a:spcPct val="0"/>
                </a:spcAft>
                <a:defRPr kumimoji="1" b="1">
                  <a:solidFill>
                    <a:schemeClr val="bg1"/>
                  </a:solidFill>
                  <a:latin typeface="Times New Roman" pitchFamily="18" charset="0"/>
                  <a:ea typeface="新細明體" pitchFamily="18" charset="-120"/>
                </a:defRPr>
              </a:lvl9pPr>
            </a:lstStyle>
            <a:p>
              <a:pPr eaLnBrk="1" hangingPunct="1"/>
              <a:r>
                <a:rPr lang="zh-TW" altLang="en-US" sz="2400" dirty="0">
                  <a:solidFill>
                    <a:schemeClr val="tx1"/>
                  </a:solidFill>
                  <a:latin typeface="微軟正黑體" pitchFamily="34" charset="-120"/>
                  <a:ea typeface="微軟正黑體" pitchFamily="34" charset="-120"/>
                </a:rPr>
                <a:t>同步發電機之特性</a:t>
              </a:r>
            </a:p>
          </p:txBody>
        </p:sp>
      </p:grpSp>
      <p:grpSp>
        <p:nvGrpSpPr>
          <p:cNvPr id="15363" name="群組 29"/>
          <p:cNvGrpSpPr>
            <a:grpSpLocks/>
          </p:cNvGrpSpPr>
          <p:nvPr/>
        </p:nvGrpSpPr>
        <p:grpSpPr bwMode="auto">
          <a:xfrm>
            <a:off x="323850" y="2420938"/>
            <a:ext cx="4014788" cy="347662"/>
            <a:chOff x="237142" y="1864959"/>
            <a:chExt cx="4014225" cy="347662"/>
          </a:xfrm>
        </p:grpSpPr>
        <p:sp>
          <p:nvSpPr>
            <p:cNvPr id="9238" name="Rectangle 44">
              <a:hlinkClick r:id="rId3" action="ppaction://hlinksldjump"/>
            </p:cNvPr>
            <p:cNvSpPr>
              <a:spLocks noChangeArrowheads="1"/>
            </p:cNvSpPr>
            <p:nvPr/>
          </p:nvSpPr>
          <p:spPr bwMode="auto">
            <a:xfrm>
              <a:off x="237142" y="1864959"/>
              <a:ext cx="433327" cy="347662"/>
            </a:xfrm>
            <a:prstGeom prst="rect">
              <a:avLst/>
            </a:prstGeom>
            <a:solidFill>
              <a:srgbClr val="002060"/>
            </a:solidFill>
            <a:ln>
              <a:noFill/>
            </a:ln>
            <a:effectLst>
              <a:outerShdw dist="35921" dir="2700000" algn="ctr" rotWithShape="0">
                <a:schemeClr val="tx1"/>
              </a:outerShdw>
            </a:effectLst>
            <a:extLst/>
          </p:spPr>
          <p:txBody>
            <a:bodyPr wrap="none" anchor="ctr"/>
            <a:lstStyle>
              <a:lvl1pPr eaLnBrk="0" hangingPunct="0">
                <a:spcBef>
                  <a:spcPct val="20000"/>
                </a:spcBef>
                <a:buChar char="•"/>
                <a:defRPr kumimoji="1" sz="3200" b="1">
                  <a:solidFill>
                    <a:srgbClr val="0099FF"/>
                  </a:solidFill>
                  <a:latin typeface="Times New Roman" pitchFamily="18" charset="0"/>
                  <a:ea typeface="新細明體" charset="-120"/>
                </a:defRPr>
              </a:lvl1pPr>
              <a:lvl2pPr marL="742950" indent="-285750" eaLnBrk="0" hangingPunct="0">
                <a:lnSpc>
                  <a:spcPct val="110000"/>
                </a:lnSpc>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800">
                  <a:solidFill>
                    <a:schemeClr val="tx1"/>
                  </a:solidFill>
                  <a:latin typeface="Times New Roman" pitchFamily="18" charset="0"/>
                  <a:ea typeface="新細明體" charset="-120"/>
                </a:defRPr>
              </a:lvl3pPr>
              <a:lvl4pPr marL="1600200" indent="-228600" eaLnBrk="0" hangingPunct="0">
                <a:spcBef>
                  <a:spcPct val="20000"/>
                </a:spcBef>
                <a:buChar char="–"/>
                <a:defRPr kumimoji="1" sz="2800">
                  <a:solidFill>
                    <a:schemeClr val="tx1"/>
                  </a:solidFill>
                  <a:latin typeface="Times New Roman" pitchFamily="18" charset="0"/>
                  <a:ea typeface="新細明體" charset="-120"/>
                </a:defRPr>
              </a:lvl4pPr>
              <a:lvl5pPr marL="2057400" indent="-228600" eaLnBrk="0" hangingPunct="0">
                <a:spcBef>
                  <a:spcPct val="20000"/>
                </a:spcBef>
                <a:buChar char="»"/>
                <a:defRPr kumimoji="1" sz="28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9pPr>
            </a:lstStyle>
            <a:p>
              <a:pPr eaLnBrk="1" hangingPunct="1">
                <a:spcBef>
                  <a:spcPct val="0"/>
                </a:spcBef>
                <a:buFontTx/>
                <a:buNone/>
                <a:defRPr/>
              </a:pPr>
              <a:r>
                <a:rPr lang="en-US" altLang="zh-TW" sz="1600" dirty="0" smtClean="0">
                  <a:solidFill>
                    <a:schemeClr val="bg1"/>
                  </a:solidFill>
                  <a:latin typeface="+mj-lt"/>
                </a:rPr>
                <a:t>9-1</a:t>
              </a:r>
            </a:p>
          </p:txBody>
        </p:sp>
        <p:sp>
          <p:nvSpPr>
            <p:cNvPr id="9239" name="Rectangle 45">
              <a:hlinkClick r:id="rId3" action="ppaction://hlinksldjump"/>
            </p:cNvPr>
            <p:cNvSpPr>
              <a:spLocks noChangeArrowheads="1"/>
            </p:cNvSpPr>
            <p:nvPr/>
          </p:nvSpPr>
          <p:spPr bwMode="auto">
            <a:xfrm>
              <a:off x="670469" y="1864959"/>
              <a:ext cx="3580898"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latin typeface="Arial" pitchFamily="34" charset="0"/>
                  <a:ea typeface="文鼎新細黑"/>
                  <a:cs typeface="文鼎新細黑"/>
                </a:rPr>
                <a:t>電樞反應</a:t>
              </a:r>
            </a:p>
          </p:txBody>
        </p:sp>
      </p:grpSp>
      <p:grpSp>
        <p:nvGrpSpPr>
          <p:cNvPr id="15364" name="群組 29"/>
          <p:cNvGrpSpPr>
            <a:grpSpLocks/>
          </p:cNvGrpSpPr>
          <p:nvPr/>
        </p:nvGrpSpPr>
        <p:grpSpPr bwMode="auto">
          <a:xfrm>
            <a:off x="323850" y="2997200"/>
            <a:ext cx="4025900" cy="288925"/>
            <a:chOff x="237142" y="1864959"/>
            <a:chExt cx="4014225" cy="347662"/>
          </a:xfrm>
        </p:grpSpPr>
        <p:sp>
          <p:nvSpPr>
            <p:cNvPr id="9236" name="Rectangle 44">
              <a:hlinkClick r:id="rId4" action="ppaction://hlinksldjump"/>
            </p:cNvPr>
            <p:cNvSpPr>
              <a:spLocks noChangeArrowheads="1"/>
            </p:cNvSpPr>
            <p:nvPr/>
          </p:nvSpPr>
          <p:spPr bwMode="auto">
            <a:xfrm>
              <a:off x="237142" y="1864959"/>
              <a:ext cx="433714" cy="347662"/>
            </a:xfrm>
            <a:prstGeom prst="rect">
              <a:avLst/>
            </a:prstGeom>
            <a:solidFill>
              <a:srgbClr val="002060"/>
            </a:solidFill>
            <a:ln>
              <a:noFill/>
            </a:ln>
            <a:effectLst>
              <a:outerShdw dist="35921" dir="2700000" algn="ctr" rotWithShape="0">
                <a:schemeClr val="tx1"/>
              </a:outerShdw>
            </a:effectLst>
            <a:extLst/>
          </p:spPr>
          <p:txBody>
            <a:bodyPr wrap="none" anchor="ctr"/>
            <a:lstStyle>
              <a:lvl1pPr eaLnBrk="0" hangingPunct="0">
                <a:spcBef>
                  <a:spcPct val="20000"/>
                </a:spcBef>
                <a:buChar char="•"/>
                <a:defRPr kumimoji="1" sz="3200" b="1">
                  <a:solidFill>
                    <a:srgbClr val="0099FF"/>
                  </a:solidFill>
                  <a:latin typeface="Times New Roman" pitchFamily="18" charset="0"/>
                  <a:ea typeface="新細明體" charset="-120"/>
                </a:defRPr>
              </a:lvl1pPr>
              <a:lvl2pPr marL="742950" indent="-285750" eaLnBrk="0" hangingPunct="0">
                <a:lnSpc>
                  <a:spcPct val="110000"/>
                </a:lnSpc>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800">
                  <a:solidFill>
                    <a:schemeClr val="tx1"/>
                  </a:solidFill>
                  <a:latin typeface="Times New Roman" pitchFamily="18" charset="0"/>
                  <a:ea typeface="新細明體" charset="-120"/>
                </a:defRPr>
              </a:lvl3pPr>
              <a:lvl4pPr marL="1600200" indent="-228600" eaLnBrk="0" hangingPunct="0">
                <a:spcBef>
                  <a:spcPct val="20000"/>
                </a:spcBef>
                <a:buChar char="–"/>
                <a:defRPr kumimoji="1" sz="2800">
                  <a:solidFill>
                    <a:schemeClr val="tx1"/>
                  </a:solidFill>
                  <a:latin typeface="Times New Roman" pitchFamily="18" charset="0"/>
                  <a:ea typeface="新細明體" charset="-120"/>
                </a:defRPr>
              </a:lvl4pPr>
              <a:lvl5pPr marL="2057400" indent="-228600" eaLnBrk="0" hangingPunct="0">
                <a:spcBef>
                  <a:spcPct val="20000"/>
                </a:spcBef>
                <a:buChar char="»"/>
                <a:defRPr kumimoji="1" sz="28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9pPr>
            </a:lstStyle>
            <a:p>
              <a:pPr eaLnBrk="1" hangingPunct="1">
                <a:spcBef>
                  <a:spcPct val="0"/>
                </a:spcBef>
                <a:buFontTx/>
                <a:buNone/>
                <a:defRPr/>
              </a:pPr>
              <a:r>
                <a:rPr lang="en-US" altLang="zh-TW" sz="1600" dirty="0" smtClean="0">
                  <a:solidFill>
                    <a:schemeClr val="bg1"/>
                  </a:solidFill>
                  <a:latin typeface="+mj-lt"/>
                </a:rPr>
                <a:t>9-2</a:t>
              </a:r>
            </a:p>
          </p:txBody>
        </p:sp>
        <p:sp>
          <p:nvSpPr>
            <p:cNvPr id="9237" name="Rectangle 45">
              <a:hlinkClick r:id="rId5" action="ppaction://hlinksldjump"/>
            </p:cNvPr>
            <p:cNvSpPr>
              <a:spLocks noChangeArrowheads="1"/>
            </p:cNvSpPr>
            <p:nvPr/>
          </p:nvSpPr>
          <p:spPr bwMode="auto">
            <a:xfrm>
              <a:off x="670856" y="1864959"/>
              <a:ext cx="3580511"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a:cs typeface="文鼎新細黑"/>
                </a:rPr>
                <a:t>同步電抗</a:t>
              </a:r>
            </a:p>
          </p:txBody>
        </p:sp>
      </p:grpSp>
      <p:grpSp>
        <p:nvGrpSpPr>
          <p:cNvPr id="15365" name="群組 29"/>
          <p:cNvGrpSpPr>
            <a:grpSpLocks/>
          </p:cNvGrpSpPr>
          <p:nvPr/>
        </p:nvGrpSpPr>
        <p:grpSpPr bwMode="auto">
          <a:xfrm>
            <a:off x="323850" y="3500438"/>
            <a:ext cx="4032250" cy="347662"/>
            <a:chOff x="237142" y="1864959"/>
            <a:chExt cx="4014225" cy="347662"/>
          </a:xfrm>
        </p:grpSpPr>
        <p:sp>
          <p:nvSpPr>
            <p:cNvPr id="9234" name="Rectangle 44">
              <a:hlinkClick r:id="rId5" action="ppaction://hlinksldjump"/>
            </p:cNvPr>
            <p:cNvSpPr>
              <a:spLocks noChangeArrowheads="1"/>
            </p:cNvSpPr>
            <p:nvPr/>
          </p:nvSpPr>
          <p:spPr bwMode="auto">
            <a:xfrm>
              <a:off x="237142" y="1864959"/>
              <a:ext cx="433031" cy="347662"/>
            </a:xfrm>
            <a:prstGeom prst="rect">
              <a:avLst/>
            </a:prstGeom>
            <a:solidFill>
              <a:srgbClr val="002060"/>
            </a:solidFill>
            <a:ln>
              <a:noFill/>
            </a:ln>
            <a:effectLst>
              <a:outerShdw dist="35921" dir="2700000" algn="ctr" rotWithShape="0">
                <a:schemeClr val="tx1"/>
              </a:outerShdw>
            </a:effectLst>
            <a:extLst/>
          </p:spPr>
          <p:txBody>
            <a:bodyPr wrap="none" anchor="ctr"/>
            <a:lstStyle>
              <a:lvl1pPr eaLnBrk="0" hangingPunct="0">
                <a:spcBef>
                  <a:spcPct val="20000"/>
                </a:spcBef>
                <a:buChar char="•"/>
                <a:defRPr kumimoji="1" sz="3200" b="1">
                  <a:solidFill>
                    <a:srgbClr val="0099FF"/>
                  </a:solidFill>
                  <a:latin typeface="Times New Roman" pitchFamily="18" charset="0"/>
                  <a:ea typeface="新細明體" charset="-120"/>
                </a:defRPr>
              </a:lvl1pPr>
              <a:lvl2pPr marL="742950" indent="-285750" eaLnBrk="0" hangingPunct="0">
                <a:lnSpc>
                  <a:spcPct val="110000"/>
                </a:lnSpc>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800">
                  <a:solidFill>
                    <a:schemeClr val="tx1"/>
                  </a:solidFill>
                  <a:latin typeface="Times New Roman" pitchFamily="18" charset="0"/>
                  <a:ea typeface="新細明體" charset="-120"/>
                </a:defRPr>
              </a:lvl3pPr>
              <a:lvl4pPr marL="1600200" indent="-228600" eaLnBrk="0" hangingPunct="0">
                <a:spcBef>
                  <a:spcPct val="20000"/>
                </a:spcBef>
                <a:buChar char="–"/>
                <a:defRPr kumimoji="1" sz="2800">
                  <a:solidFill>
                    <a:schemeClr val="tx1"/>
                  </a:solidFill>
                  <a:latin typeface="Times New Roman" pitchFamily="18" charset="0"/>
                  <a:ea typeface="新細明體" charset="-120"/>
                </a:defRPr>
              </a:lvl4pPr>
              <a:lvl5pPr marL="2057400" indent="-228600" eaLnBrk="0" hangingPunct="0">
                <a:spcBef>
                  <a:spcPct val="20000"/>
                </a:spcBef>
                <a:buChar char="»"/>
                <a:defRPr kumimoji="1" sz="28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9pPr>
            </a:lstStyle>
            <a:p>
              <a:pPr eaLnBrk="1" hangingPunct="1">
                <a:spcBef>
                  <a:spcPct val="0"/>
                </a:spcBef>
                <a:buFontTx/>
                <a:buNone/>
                <a:defRPr/>
              </a:pPr>
              <a:r>
                <a:rPr lang="en-US" altLang="zh-TW" sz="1600" dirty="0" smtClean="0">
                  <a:solidFill>
                    <a:schemeClr val="bg1"/>
                  </a:solidFill>
                  <a:latin typeface="+mj-lt"/>
                </a:rPr>
                <a:t>9-3</a:t>
              </a:r>
            </a:p>
          </p:txBody>
        </p:sp>
        <p:sp>
          <p:nvSpPr>
            <p:cNvPr id="9235" name="Rectangle 45">
              <a:hlinkClick r:id="rId6" action="ppaction://hlinksldjump"/>
            </p:cNvPr>
            <p:cNvSpPr>
              <a:spLocks noChangeArrowheads="1"/>
            </p:cNvSpPr>
            <p:nvPr/>
          </p:nvSpPr>
          <p:spPr bwMode="auto">
            <a:xfrm>
              <a:off x="670173" y="1864959"/>
              <a:ext cx="358119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a:cs typeface="文鼎新細黑"/>
                </a:rPr>
                <a:t>同步阻抗</a:t>
              </a:r>
            </a:p>
          </p:txBody>
        </p:sp>
      </p:grpSp>
      <p:grpSp>
        <p:nvGrpSpPr>
          <p:cNvPr id="15366" name="群組 29"/>
          <p:cNvGrpSpPr>
            <a:grpSpLocks/>
          </p:cNvGrpSpPr>
          <p:nvPr/>
        </p:nvGrpSpPr>
        <p:grpSpPr bwMode="auto">
          <a:xfrm>
            <a:off x="323850" y="4076700"/>
            <a:ext cx="4032250" cy="347663"/>
            <a:chOff x="237142" y="1864959"/>
            <a:chExt cx="4014225" cy="347662"/>
          </a:xfrm>
        </p:grpSpPr>
        <p:sp>
          <p:nvSpPr>
            <p:cNvPr id="9232" name="Rectangle 44">
              <a:hlinkClick r:id="rId7" action="ppaction://hlinksldjump"/>
            </p:cNvPr>
            <p:cNvSpPr>
              <a:spLocks noChangeArrowheads="1"/>
            </p:cNvSpPr>
            <p:nvPr/>
          </p:nvSpPr>
          <p:spPr bwMode="auto">
            <a:xfrm>
              <a:off x="237142" y="1864959"/>
              <a:ext cx="433031" cy="347662"/>
            </a:xfrm>
            <a:prstGeom prst="rect">
              <a:avLst/>
            </a:prstGeom>
            <a:solidFill>
              <a:srgbClr val="002060"/>
            </a:solidFill>
            <a:ln>
              <a:noFill/>
            </a:ln>
            <a:effectLst>
              <a:outerShdw dist="35921" dir="2700000" algn="ctr" rotWithShape="0">
                <a:schemeClr val="tx1"/>
              </a:outerShdw>
            </a:effectLst>
            <a:extLst/>
          </p:spPr>
          <p:txBody>
            <a:bodyPr wrap="none" anchor="ctr"/>
            <a:lstStyle>
              <a:lvl1pPr eaLnBrk="0" hangingPunct="0">
                <a:spcBef>
                  <a:spcPct val="20000"/>
                </a:spcBef>
                <a:buChar char="•"/>
                <a:defRPr kumimoji="1" sz="3200" b="1">
                  <a:solidFill>
                    <a:srgbClr val="0099FF"/>
                  </a:solidFill>
                  <a:latin typeface="Times New Roman" pitchFamily="18" charset="0"/>
                  <a:ea typeface="新細明體" charset="-120"/>
                </a:defRPr>
              </a:lvl1pPr>
              <a:lvl2pPr marL="742950" indent="-285750" eaLnBrk="0" hangingPunct="0">
                <a:lnSpc>
                  <a:spcPct val="110000"/>
                </a:lnSpc>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800">
                  <a:solidFill>
                    <a:schemeClr val="tx1"/>
                  </a:solidFill>
                  <a:latin typeface="Times New Roman" pitchFamily="18" charset="0"/>
                  <a:ea typeface="新細明體" charset="-120"/>
                </a:defRPr>
              </a:lvl3pPr>
              <a:lvl4pPr marL="1600200" indent="-228600" eaLnBrk="0" hangingPunct="0">
                <a:spcBef>
                  <a:spcPct val="20000"/>
                </a:spcBef>
                <a:buChar char="–"/>
                <a:defRPr kumimoji="1" sz="2800">
                  <a:solidFill>
                    <a:schemeClr val="tx1"/>
                  </a:solidFill>
                  <a:latin typeface="Times New Roman" pitchFamily="18" charset="0"/>
                  <a:ea typeface="新細明體" charset="-120"/>
                </a:defRPr>
              </a:lvl4pPr>
              <a:lvl5pPr marL="2057400" indent="-228600" eaLnBrk="0" hangingPunct="0">
                <a:spcBef>
                  <a:spcPct val="20000"/>
                </a:spcBef>
                <a:buChar char="»"/>
                <a:defRPr kumimoji="1" sz="28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9pPr>
            </a:lstStyle>
            <a:p>
              <a:pPr eaLnBrk="1" hangingPunct="1">
                <a:spcBef>
                  <a:spcPct val="0"/>
                </a:spcBef>
                <a:buFontTx/>
                <a:buNone/>
                <a:defRPr/>
              </a:pPr>
              <a:r>
                <a:rPr lang="en-US" altLang="zh-TW" sz="1600" dirty="0" smtClean="0">
                  <a:solidFill>
                    <a:schemeClr val="bg1"/>
                  </a:solidFill>
                  <a:latin typeface="+mj-lt"/>
                </a:rPr>
                <a:t>9-4</a:t>
              </a:r>
            </a:p>
          </p:txBody>
        </p:sp>
        <p:sp>
          <p:nvSpPr>
            <p:cNvPr id="9233" name="Rectangle 45">
              <a:hlinkClick r:id="rId8" action="ppaction://hlinksldjump"/>
            </p:cNvPr>
            <p:cNvSpPr>
              <a:spLocks noChangeArrowheads="1"/>
            </p:cNvSpPr>
            <p:nvPr/>
          </p:nvSpPr>
          <p:spPr bwMode="auto">
            <a:xfrm>
              <a:off x="670173" y="1864959"/>
              <a:ext cx="358119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a:cs typeface="文鼎新細黑"/>
                </a:rPr>
                <a:t>等效電路及相量圖</a:t>
              </a:r>
            </a:p>
          </p:txBody>
        </p:sp>
      </p:grpSp>
      <p:grpSp>
        <p:nvGrpSpPr>
          <p:cNvPr id="15367" name="群組 29"/>
          <p:cNvGrpSpPr>
            <a:grpSpLocks/>
          </p:cNvGrpSpPr>
          <p:nvPr/>
        </p:nvGrpSpPr>
        <p:grpSpPr bwMode="auto">
          <a:xfrm>
            <a:off x="323850" y="4633913"/>
            <a:ext cx="4032250" cy="347662"/>
            <a:chOff x="237142" y="1864959"/>
            <a:chExt cx="4014225" cy="347662"/>
          </a:xfrm>
        </p:grpSpPr>
        <p:sp>
          <p:nvSpPr>
            <p:cNvPr id="9230" name="Rectangle 44">
              <a:hlinkClick r:id="rId9" action="ppaction://hlinksldjump"/>
            </p:cNvPr>
            <p:cNvSpPr>
              <a:spLocks noChangeArrowheads="1"/>
            </p:cNvSpPr>
            <p:nvPr/>
          </p:nvSpPr>
          <p:spPr bwMode="auto">
            <a:xfrm>
              <a:off x="237142" y="1864959"/>
              <a:ext cx="433031" cy="347662"/>
            </a:xfrm>
            <a:prstGeom prst="rect">
              <a:avLst/>
            </a:prstGeom>
            <a:solidFill>
              <a:srgbClr val="002060"/>
            </a:solidFill>
            <a:ln>
              <a:noFill/>
            </a:ln>
            <a:effectLst>
              <a:outerShdw dist="35921" dir="2700000" algn="ctr" rotWithShape="0">
                <a:schemeClr val="tx1"/>
              </a:outerShdw>
            </a:effectLst>
            <a:extLst/>
          </p:spPr>
          <p:txBody>
            <a:bodyPr wrap="none" anchor="ctr"/>
            <a:lstStyle>
              <a:lvl1pPr eaLnBrk="0" hangingPunct="0">
                <a:spcBef>
                  <a:spcPct val="20000"/>
                </a:spcBef>
                <a:buChar char="•"/>
                <a:defRPr kumimoji="1" sz="3200" b="1">
                  <a:solidFill>
                    <a:srgbClr val="0099FF"/>
                  </a:solidFill>
                  <a:latin typeface="Times New Roman" pitchFamily="18" charset="0"/>
                  <a:ea typeface="新細明體" charset="-120"/>
                </a:defRPr>
              </a:lvl1pPr>
              <a:lvl2pPr marL="742950" indent="-285750" eaLnBrk="0" hangingPunct="0">
                <a:lnSpc>
                  <a:spcPct val="110000"/>
                </a:lnSpc>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800">
                  <a:solidFill>
                    <a:schemeClr val="tx1"/>
                  </a:solidFill>
                  <a:latin typeface="Times New Roman" pitchFamily="18" charset="0"/>
                  <a:ea typeface="新細明體" charset="-120"/>
                </a:defRPr>
              </a:lvl3pPr>
              <a:lvl4pPr marL="1600200" indent="-228600" eaLnBrk="0" hangingPunct="0">
                <a:spcBef>
                  <a:spcPct val="20000"/>
                </a:spcBef>
                <a:buChar char="–"/>
                <a:defRPr kumimoji="1" sz="2800">
                  <a:solidFill>
                    <a:schemeClr val="tx1"/>
                  </a:solidFill>
                  <a:latin typeface="Times New Roman" pitchFamily="18" charset="0"/>
                  <a:ea typeface="新細明體" charset="-120"/>
                </a:defRPr>
              </a:lvl4pPr>
              <a:lvl5pPr marL="2057400" indent="-228600" eaLnBrk="0" hangingPunct="0">
                <a:spcBef>
                  <a:spcPct val="20000"/>
                </a:spcBef>
                <a:buChar char="»"/>
                <a:defRPr kumimoji="1" sz="28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9pPr>
            </a:lstStyle>
            <a:p>
              <a:pPr eaLnBrk="1" hangingPunct="1">
                <a:spcBef>
                  <a:spcPct val="0"/>
                </a:spcBef>
                <a:buFontTx/>
                <a:buNone/>
                <a:defRPr/>
              </a:pPr>
              <a:r>
                <a:rPr lang="en-US" altLang="zh-TW" sz="1600" dirty="0" smtClean="0">
                  <a:solidFill>
                    <a:schemeClr val="bg1"/>
                  </a:solidFill>
                  <a:latin typeface="+mj-lt"/>
                </a:rPr>
                <a:t>9-5</a:t>
              </a:r>
            </a:p>
          </p:txBody>
        </p:sp>
        <p:sp>
          <p:nvSpPr>
            <p:cNvPr id="9231" name="Rectangle 45">
              <a:hlinkClick r:id="rId10" action="ppaction://hlinksldjump"/>
            </p:cNvPr>
            <p:cNvSpPr>
              <a:spLocks noChangeArrowheads="1"/>
            </p:cNvSpPr>
            <p:nvPr/>
          </p:nvSpPr>
          <p:spPr bwMode="auto">
            <a:xfrm>
              <a:off x="670173" y="1864959"/>
              <a:ext cx="3581194"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a:cs typeface="文鼎新細黑"/>
                </a:rPr>
                <a:t>電壓調整率</a:t>
              </a:r>
            </a:p>
          </p:txBody>
        </p:sp>
      </p:grpSp>
      <p:grpSp>
        <p:nvGrpSpPr>
          <p:cNvPr id="15368" name="群組 29"/>
          <p:cNvGrpSpPr>
            <a:grpSpLocks/>
          </p:cNvGrpSpPr>
          <p:nvPr/>
        </p:nvGrpSpPr>
        <p:grpSpPr bwMode="auto">
          <a:xfrm>
            <a:off x="4572000" y="2420938"/>
            <a:ext cx="4032250" cy="347663"/>
            <a:chOff x="237142" y="1864959"/>
            <a:chExt cx="4014225" cy="347662"/>
          </a:xfrm>
        </p:grpSpPr>
        <p:sp>
          <p:nvSpPr>
            <p:cNvPr id="9228" name="Rectangle 44">
              <a:hlinkClick r:id="rId9" action="ppaction://hlinksldjump"/>
            </p:cNvPr>
            <p:cNvSpPr>
              <a:spLocks noChangeArrowheads="1"/>
            </p:cNvSpPr>
            <p:nvPr/>
          </p:nvSpPr>
          <p:spPr bwMode="auto">
            <a:xfrm>
              <a:off x="237142" y="1864959"/>
              <a:ext cx="582177" cy="347662"/>
            </a:xfrm>
            <a:prstGeom prst="rect">
              <a:avLst/>
            </a:prstGeom>
            <a:solidFill>
              <a:srgbClr val="002060"/>
            </a:solidFill>
            <a:ln>
              <a:noFill/>
            </a:ln>
            <a:effectLst>
              <a:outerShdw dist="35921" dir="2700000" algn="ctr" rotWithShape="0">
                <a:schemeClr val="tx1"/>
              </a:outerShdw>
            </a:effectLst>
            <a:extLst/>
          </p:spPr>
          <p:txBody>
            <a:bodyPr wrap="none" anchor="ctr"/>
            <a:lstStyle>
              <a:lvl1pPr eaLnBrk="0" hangingPunct="0">
                <a:spcBef>
                  <a:spcPct val="20000"/>
                </a:spcBef>
                <a:buChar char="•"/>
                <a:defRPr kumimoji="1" sz="3200" b="1">
                  <a:solidFill>
                    <a:srgbClr val="0099FF"/>
                  </a:solidFill>
                  <a:latin typeface="Times New Roman" pitchFamily="18" charset="0"/>
                  <a:ea typeface="新細明體" charset="-120"/>
                </a:defRPr>
              </a:lvl1pPr>
              <a:lvl2pPr marL="742950" indent="-285750" eaLnBrk="0" hangingPunct="0">
                <a:lnSpc>
                  <a:spcPct val="110000"/>
                </a:lnSpc>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800">
                  <a:solidFill>
                    <a:schemeClr val="tx1"/>
                  </a:solidFill>
                  <a:latin typeface="Times New Roman" pitchFamily="18" charset="0"/>
                  <a:ea typeface="新細明體" charset="-120"/>
                </a:defRPr>
              </a:lvl3pPr>
              <a:lvl4pPr marL="1600200" indent="-228600" eaLnBrk="0" hangingPunct="0">
                <a:spcBef>
                  <a:spcPct val="20000"/>
                </a:spcBef>
                <a:buChar char="–"/>
                <a:defRPr kumimoji="1" sz="2800">
                  <a:solidFill>
                    <a:schemeClr val="tx1"/>
                  </a:solidFill>
                  <a:latin typeface="Times New Roman" pitchFamily="18" charset="0"/>
                  <a:ea typeface="新細明體" charset="-120"/>
                </a:defRPr>
              </a:lvl4pPr>
              <a:lvl5pPr marL="2057400" indent="-228600" eaLnBrk="0" hangingPunct="0">
                <a:spcBef>
                  <a:spcPct val="20000"/>
                </a:spcBef>
                <a:buChar char="»"/>
                <a:defRPr kumimoji="1" sz="28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9pPr>
            </a:lstStyle>
            <a:p>
              <a:pPr algn="ctr" eaLnBrk="1" hangingPunct="1">
                <a:spcBef>
                  <a:spcPct val="0"/>
                </a:spcBef>
                <a:buFontTx/>
                <a:buNone/>
                <a:defRPr/>
              </a:pPr>
              <a:r>
                <a:rPr lang="en-US" altLang="zh-TW" sz="1600" dirty="0" smtClean="0">
                  <a:solidFill>
                    <a:schemeClr val="bg1"/>
                  </a:solidFill>
                  <a:latin typeface="+mj-lt"/>
                </a:rPr>
                <a:t>9-6</a:t>
              </a:r>
            </a:p>
          </p:txBody>
        </p:sp>
        <p:sp>
          <p:nvSpPr>
            <p:cNvPr id="9229" name="Rectangle 45">
              <a:hlinkClick r:id="rId11" action="ppaction://hlinksldjump"/>
            </p:cNvPr>
            <p:cNvSpPr>
              <a:spLocks noChangeArrowheads="1"/>
            </p:cNvSpPr>
            <p:nvPr/>
          </p:nvSpPr>
          <p:spPr bwMode="auto">
            <a:xfrm>
              <a:off x="810631" y="1864959"/>
              <a:ext cx="3440736"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a:cs typeface="文鼎新細黑"/>
                </a:rPr>
                <a:t>同步發電機之特性曲線</a:t>
              </a:r>
            </a:p>
          </p:txBody>
        </p:sp>
      </p:grpSp>
      <p:grpSp>
        <p:nvGrpSpPr>
          <p:cNvPr id="15369" name="群組 29"/>
          <p:cNvGrpSpPr>
            <a:grpSpLocks/>
          </p:cNvGrpSpPr>
          <p:nvPr/>
        </p:nvGrpSpPr>
        <p:grpSpPr bwMode="auto">
          <a:xfrm>
            <a:off x="4572000" y="2967830"/>
            <a:ext cx="4032250" cy="347663"/>
            <a:chOff x="237142" y="1864959"/>
            <a:chExt cx="4014225" cy="347662"/>
          </a:xfrm>
        </p:grpSpPr>
        <p:sp>
          <p:nvSpPr>
            <p:cNvPr id="9226" name="Rectangle 44">
              <a:hlinkClick r:id="rId12" action="ppaction://hlinksldjump"/>
            </p:cNvPr>
            <p:cNvSpPr>
              <a:spLocks noChangeArrowheads="1"/>
            </p:cNvSpPr>
            <p:nvPr/>
          </p:nvSpPr>
          <p:spPr bwMode="auto">
            <a:xfrm>
              <a:off x="237142" y="1864959"/>
              <a:ext cx="573489" cy="347662"/>
            </a:xfrm>
            <a:prstGeom prst="rect">
              <a:avLst/>
            </a:prstGeom>
            <a:solidFill>
              <a:srgbClr val="002060"/>
            </a:solidFill>
            <a:ln>
              <a:noFill/>
            </a:ln>
            <a:effectLst>
              <a:outerShdw dist="35921" dir="2700000" algn="ctr" rotWithShape="0">
                <a:schemeClr val="tx1"/>
              </a:outerShdw>
            </a:effectLst>
            <a:extLst/>
          </p:spPr>
          <p:txBody>
            <a:bodyPr wrap="none" anchor="ctr"/>
            <a:lstStyle>
              <a:lvl1pPr eaLnBrk="0" hangingPunct="0">
                <a:spcBef>
                  <a:spcPct val="20000"/>
                </a:spcBef>
                <a:buChar char="•"/>
                <a:defRPr kumimoji="1" sz="3200" b="1">
                  <a:solidFill>
                    <a:srgbClr val="0099FF"/>
                  </a:solidFill>
                  <a:latin typeface="Times New Roman" pitchFamily="18" charset="0"/>
                  <a:ea typeface="新細明體" charset="-120"/>
                </a:defRPr>
              </a:lvl1pPr>
              <a:lvl2pPr marL="742950" indent="-285750" eaLnBrk="0" hangingPunct="0">
                <a:lnSpc>
                  <a:spcPct val="110000"/>
                </a:lnSpc>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800">
                  <a:solidFill>
                    <a:schemeClr val="tx1"/>
                  </a:solidFill>
                  <a:latin typeface="Times New Roman" pitchFamily="18" charset="0"/>
                  <a:ea typeface="新細明體" charset="-120"/>
                </a:defRPr>
              </a:lvl3pPr>
              <a:lvl4pPr marL="1600200" indent="-228600" eaLnBrk="0" hangingPunct="0">
                <a:spcBef>
                  <a:spcPct val="20000"/>
                </a:spcBef>
                <a:buChar char="–"/>
                <a:defRPr kumimoji="1" sz="2800">
                  <a:solidFill>
                    <a:schemeClr val="tx1"/>
                  </a:solidFill>
                  <a:latin typeface="Times New Roman" pitchFamily="18" charset="0"/>
                  <a:ea typeface="新細明體" charset="-120"/>
                </a:defRPr>
              </a:lvl4pPr>
              <a:lvl5pPr marL="2057400" indent="-228600" eaLnBrk="0" hangingPunct="0">
                <a:spcBef>
                  <a:spcPct val="20000"/>
                </a:spcBef>
                <a:buChar char="»"/>
                <a:defRPr kumimoji="1" sz="28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9pPr>
            </a:lstStyle>
            <a:p>
              <a:pPr algn="ctr" eaLnBrk="1" hangingPunct="1">
                <a:spcBef>
                  <a:spcPct val="0"/>
                </a:spcBef>
                <a:buFontTx/>
                <a:buNone/>
                <a:defRPr/>
              </a:pPr>
              <a:r>
                <a:rPr lang="en-US" altLang="zh-TW" sz="1600" dirty="0" smtClean="0">
                  <a:solidFill>
                    <a:schemeClr val="bg1"/>
                  </a:solidFill>
                  <a:latin typeface="+mj-lt"/>
                </a:rPr>
                <a:t>9-7</a:t>
              </a:r>
            </a:p>
          </p:txBody>
        </p:sp>
        <p:sp>
          <p:nvSpPr>
            <p:cNvPr id="9227" name="Rectangle 45">
              <a:hlinkClick r:id="rId13" action="ppaction://hlinksldjump"/>
            </p:cNvPr>
            <p:cNvSpPr>
              <a:spLocks noChangeArrowheads="1"/>
            </p:cNvSpPr>
            <p:nvPr/>
          </p:nvSpPr>
          <p:spPr bwMode="auto">
            <a:xfrm>
              <a:off x="810631" y="1864959"/>
              <a:ext cx="3440736"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a:cs typeface="文鼎新細黑"/>
                </a:rPr>
                <a:t>同步阻抗的量測與短路比</a:t>
              </a:r>
            </a:p>
          </p:txBody>
        </p:sp>
      </p:grpSp>
      <p:grpSp>
        <p:nvGrpSpPr>
          <p:cNvPr id="27" name="群組 29"/>
          <p:cNvGrpSpPr>
            <a:grpSpLocks/>
          </p:cNvGrpSpPr>
          <p:nvPr/>
        </p:nvGrpSpPr>
        <p:grpSpPr bwMode="auto">
          <a:xfrm>
            <a:off x="4572000" y="3500438"/>
            <a:ext cx="4032250" cy="347663"/>
            <a:chOff x="237142" y="1864959"/>
            <a:chExt cx="4014225" cy="347662"/>
          </a:xfrm>
        </p:grpSpPr>
        <p:sp>
          <p:nvSpPr>
            <p:cNvPr id="28" name="Rectangle 44">
              <a:hlinkClick r:id="rId12" action="ppaction://hlinksldjump"/>
            </p:cNvPr>
            <p:cNvSpPr>
              <a:spLocks noChangeArrowheads="1"/>
            </p:cNvSpPr>
            <p:nvPr/>
          </p:nvSpPr>
          <p:spPr bwMode="auto">
            <a:xfrm>
              <a:off x="237142" y="1864959"/>
              <a:ext cx="573489" cy="347662"/>
            </a:xfrm>
            <a:prstGeom prst="rect">
              <a:avLst/>
            </a:prstGeom>
            <a:solidFill>
              <a:srgbClr val="002060"/>
            </a:solidFill>
            <a:ln>
              <a:noFill/>
            </a:ln>
            <a:effectLst>
              <a:outerShdw dist="35921" dir="2700000" algn="ctr" rotWithShape="0">
                <a:schemeClr val="tx1"/>
              </a:outerShdw>
            </a:effectLst>
            <a:extLst/>
          </p:spPr>
          <p:txBody>
            <a:bodyPr wrap="none" anchor="ctr"/>
            <a:lstStyle>
              <a:lvl1pPr eaLnBrk="0" hangingPunct="0">
                <a:spcBef>
                  <a:spcPct val="20000"/>
                </a:spcBef>
                <a:buChar char="•"/>
                <a:defRPr kumimoji="1" sz="3200" b="1">
                  <a:solidFill>
                    <a:srgbClr val="0099FF"/>
                  </a:solidFill>
                  <a:latin typeface="Times New Roman" pitchFamily="18" charset="0"/>
                  <a:ea typeface="新細明體" charset="-120"/>
                </a:defRPr>
              </a:lvl1pPr>
              <a:lvl2pPr marL="742950" indent="-285750" eaLnBrk="0" hangingPunct="0">
                <a:lnSpc>
                  <a:spcPct val="110000"/>
                </a:lnSpc>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800">
                  <a:solidFill>
                    <a:schemeClr val="tx1"/>
                  </a:solidFill>
                  <a:latin typeface="Times New Roman" pitchFamily="18" charset="0"/>
                  <a:ea typeface="新細明體" charset="-120"/>
                </a:defRPr>
              </a:lvl3pPr>
              <a:lvl4pPr marL="1600200" indent="-228600" eaLnBrk="0" hangingPunct="0">
                <a:spcBef>
                  <a:spcPct val="20000"/>
                </a:spcBef>
                <a:buChar char="–"/>
                <a:defRPr kumimoji="1" sz="2800">
                  <a:solidFill>
                    <a:schemeClr val="tx1"/>
                  </a:solidFill>
                  <a:latin typeface="Times New Roman" pitchFamily="18" charset="0"/>
                  <a:ea typeface="新細明體" charset="-120"/>
                </a:defRPr>
              </a:lvl4pPr>
              <a:lvl5pPr marL="2057400" indent="-228600" eaLnBrk="0" hangingPunct="0">
                <a:spcBef>
                  <a:spcPct val="20000"/>
                </a:spcBef>
                <a:buChar char="»"/>
                <a:defRPr kumimoji="1" sz="28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9pPr>
            </a:lstStyle>
            <a:p>
              <a:pPr algn="ctr" eaLnBrk="1" hangingPunct="1">
                <a:spcBef>
                  <a:spcPct val="0"/>
                </a:spcBef>
                <a:buFontTx/>
                <a:buNone/>
                <a:defRPr/>
              </a:pPr>
              <a:r>
                <a:rPr lang="en-US" altLang="zh-TW" sz="1600" dirty="0" smtClean="0">
                  <a:solidFill>
                    <a:schemeClr val="bg1"/>
                  </a:solidFill>
                  <a:latin typeface="+mj-lt"/>
                </a:rPr>
                <a:t>9-8</a:t>
              </a:r>
            </a:p>
          </p:txBody>
        </p:sp>
        <p:sp>
          <p:nvSpPr>
            <p:cNvPr id="29" name="Rectangle 45">
              <a:hlinkClick r:id="rId12" action="ppaction://hlinksldjump"/>
            </p:cNvPr>
            <p:cNvSpPr>
              <a:spLocks noChangeArrowheads="1"/>
            </p:cNvSpPr>
            <p:nvPr/>
          </p:nvSpPr>
          <p:spPr bwMode="auto">
            <a:xfrm>
              <a:off x="810631" y="1864959"/>
              <a:ext cx="3440736"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a:cs typeface="文鼎新細黑"/>
                </a:rPr>
                <a:t>自激磁</a:t>
              </a:r>
            </a:p>
          </p:txBody>
        </p:sp>
      </p:grpSp>
      <p:grpSp>
        <p:nvGrpSpPr>
          <p:cNvPr id="30" name="群組 29"/>
          <p:cNvGrpSpPr>
            <a:grpSpLocks/>
          </p:cNvGrpSpPr>
          <p:nvPr/>
        </p:nvGrpSpPr>
        <p:grpSpPr bwMode="auto">
          <a:xfrm>
            <a:off x="4572000" y="4076700"/>
            <a:ext cx="4032250" cy="347663"/>
            <a:chOff x="237142" y="1864959"/>
            <a:chExt cx="4014225" cy="347662"/>
          </a:xfrm>
        </p:grpSpPr>
        <p:sp>
          <p:nvSpPr>
            <p:cNvPr id="31" name="Rectangle 44">
              <a:hlinkClick r:id="rId12" action="ppaction://hlinksldjump"/>
            </p:cNvPr>
            <p:cNvSpPr>
              <a:spLocks noChangeArrowheads="1"/>
            </p:cNvSpPr>
            <p:nvPr/>
          </p:nvSpPr>
          <p:spPr bwMode="auto">
            <a:xfrm>
              <a:off x="237142" y="1864959"/>
              <a:ext cx="573489" cy="347662"/>
            </a:xfrm>
            <a:prstGeom prst="rect">
              <a:avLst/>
            </a:prstGeom>
            <a:solidFill>
              <a:srgbClr val="002060"/>
            </a:solidFill>
            <a:ln>
              <a:noFill/>
            </a:ln>
            <a:effectLst>
              <a:outerShdw dist="35921" dir="2700000" algn="ctr" rotWithShape="0">
                <a:schemeClr val="tx1"/>
              </a:outerShdw>
            </a:effectLst>
            <a:extLst/>
          </p:spPr>
          <p:txBody>
            <a:bodyPr wrap="none" anchor="ctr"/>
            <a:lstStyle>
              <a:lvl1pPr eaLnBrk="0" hangingPunct="0">
                <a:spcBef>
                  <a:spcPct val="20000"/>
                </a:spcBef>
                <a:buChar char="•"/>
                <a:defRPr kumimoji="1" sz="3200" b="1">
                  <a:solidFill>
                    <a:srgbClr val="0099FF"/>
                  </a:solidFill>
                  <a:latin typeface="Times New Roman" pitchFamily="18" charset="0"/>
                  <a:ea typeface="新細明體" charset="-120"/>
                </a:defRPr>
              </a:lvl1pPr>
              <a:lvl2pPr marL="742950" indent="-285750" eaLnBrk="0" hangingPunct="0">
                <a:lnSpc>
                  <a:spcPct val="110000"/>
                </a:lnSpc>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800">
                  <a:solidFill>
                    <a:schemeClr val="tx1"/>
                  </a:solidFill>
                  <a:latin typeface="Times New Roman" pitchFamily="18" charset="0"/>
                  <a:ea typeface="新細明體" charset="-120"/>
                </a:defRPr>
              </a:lvl3pPr>
              <a:lvl4pPr marL="1600200" indent="-228600" eaLnBrk="0" hangingPunct="0">
                <a:spcBef>
                  <a:spcPct val="20000"/>
                </a:spcBef>
                <a:buChar char="–"/>
                <a:defRPr kumimoji="1" sz="2800">
                  <a:solidFill>
                    <a:schemeClr val="tx1"/>
                  </a:solidFill>
                  <a:latin typeface="Times New Roman" pitchFamily="18" charset="0"/>
                  <a:ea typeface="新細明體" charset="-120"/>
                </a:defRPr>
              </a:lvl4pPr>
              <a:lvl5pPr marL="2057400" indent="-228600" eaLnBrk="0" hangingPunct="0">
                <a:spcBef>
                  <a:spcPct val="20000"/>
                </a:spcBef>
                <a:buChar char="»"/>
                <a:defRPr kumimoji="1" sz="28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9pPr>
            </a:lstStyle>
            <a:p>
              <a:pPr algn="ctr" eaLnBrk="1" hangingPunct="1">
                <a:spcBef>
                  <a:spcPct val="0"/>
                </a:spcBef>
                <a:buFontTx/>
                <a:buNone/>
                <a:defRPr/>
              </a:pPr>
              <a:r>
                <a:rPr lang="en-US" altLang="zh-TW" sz="1600" dirty="0" smtClean="0">
                  <a:solidFill>
                    <a:schemeClr val="bg1"/>
                  </a:solidFill>
                  <a:latin typeface="+mj-lt"/>
                </a:rPr>
                <a:t>9-9</a:t>
              </a:r>
            </a:p>
          </p:txBody>
        </p:sp>
        <p:sp>
          <p:nvSpPr>
            <p:cNvPr id="32" name="Rectangle 45">
              <a:hlinkClick r:id="rId14" action="ppaction://hlinksldjump"/>
            </p:cNvPr>
            <p:cNvSpPr>
              <a:spLocks noChangeArrowheads="1"/>
            </p:cNvSpPr>
            <p:nvPr/>
          </p:nvSpPr>
          <p:spPr bwMode="auto">
            <a:xfrm>
              <a:off x="810631" y="1864959"/>
              <a:ext cx="3440736"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a:cs typeface="文鼎新細黑"/>
                </a:rPr>
                <a:t>短路電流</a:t>
              </a:r>
            </a:p>
          </p:txBody>
        </p:sp>
      </p:grpSp>
      <p:grpSp>
        <p:nvGrpSpPr>
          <p:cNvPr id="33" name="群組 29"/>
          <p:cNvGrpSpPr>
            <a:grpSpLocks/>
          </p:cNvGrpSpPr>
          <p:nvPr/>
        </p:nvGrpSpPr>
        <p:grpSpPr bwMode="auto">
          <a:xfrm>
            <a:off x="4572000" y="4639949"/>
            <a:ext cx="4032250" cy="347663"/>
            <a:chOff x="237142" y="1864959"/>
            <a:chExt cx="4014225" cy="347662"/>
          </a:xfrm>
        </p:grpSpPr>
        <p:sp>
          <p:nvSpPr>
            <p:cNvPr id="34" name="Rectangle 44">
              <a:hlinkClick r:id="rId12" action="ppaction://hlinksldjump"/>
            </p:cNvPr>
            <p:cNvSpPr>
              <a:spLocks noChangeArrowheads="1"/>
            </p:cNvSpPr>
            <p:nvPr/>
          </p:nvSpPr>
          <p:spPr bwMode="auto">
            <a:xfrm>
              <a:off x="237142" y="1864959"/>
              <a:ext cx="573489" cy="347662"/>
            </a:xfrm>
            <a:prstGeom prst="rect">
              <a:avLst/>
            </a:prstGeom>
            <a:solidFill>
              <a:srgbClr val="002060"/>
            </a:solidFill>
            <a:ln>
              <a:noFill/>
            </a:ln>
            <a:effectLst>
              <a:outerShdw dist="35921" dir="2700000" algn="ctr" rotWithShape="0">
                <a:schemeClr val="tx1"/>
              </a:outerShdw>
            </a:effectLst>
            <a:extLst/>
          </p:spPr>
          <p:txBody>
            <a:bodyPr wrap="none" anchor="ctr"/>
            <a:lstStyle>
              <a:lvl1pPr eaLnBrk="0" hangingPunct="0">
                <a:spcBef>
                  <a:spcPct val="20000"/>
                </a:spcBef>
                <a:buChar char="•"/>
                <a:defRPr kumimoji="1" sz="3200" b="1">
                  <a:solidFill>
                    <a:srgbClr val="0099FF"/>
                  </a:solidFill>
                  <a:latin typeface="Times New Roman" pitchFamily="18" charset="0"/>
                  <a:ea typeface="新細明體" charset="-120"/>
                </a:defRPr>
              </a:lvl1pPr>
              <a:lvl2pPr marL="742950" indent="-285750" eaLnBrk="0" hangingPunct="0">
                <a:lnSpc>
                  <a:spcPct val="110000"/>
                </a:lnSpc>
                <a:spcBef>
                  <a:spcPct val="20000"/>
                </a:spcBef>
                <a:buChar char="–"/>
                <a:defRPr kumimoji="1" sz="2800">
                  <a:solidFill>
                    <a:schemeClr val="tx1"/>
                  </a:solidFill>
                  <a:latin typeface="Times New Roman" pitchFamily="18" charset="0"/>
                  <a:ea typeface="新細明體" charset="-120"/>
                </a:defRPr>
              </a:lvl2pPr>
              <a:lvl3pPr marL="1143000" indent="-228600" eaLnBrk="0" hangingPunct="0">
                <a:spcBef>
                  <a:spcPct val="20000"/>
                </a:spcBef>
                <a:buChar char="•"/>
                <a:defRPr kumimoji="1" sz="2800">
                  <a:solidFill>
                    <a:schemeClr val="tx1"/>
                  </a:solidFill>
                  <a:latin typeface="Times New Roman" pitchFamily="18" charset="0"/>
                  <a:ea typeface="新細明體" charset="-120"/>
                </a:defRPr>
              </a:lvl3pPr>
              <a:lvl4pPr marL="1600200" indent="-228600" eaLnBrk="0" hangingPunct="0">
                <a:spcBef>
                  <a:spcPct val="20000"/>
                </a:spcBef>
                <a:buChar char="–"/>
                <a:defRPr kumimoji="1" sz="2800">
                  <a:solidFill>
                    <a:schemeClr val="tx1"/>
                  </a:solidFill>
                  <a:latin typeface="Times New Roman" pitchFamily="18" charset="0"/>
                  <a:ea typeface="新細明體" charset="-120"/>
                </a:defRPr>
              </a:lvl4pPr>
              <a:lvl5pPr marL="2057400" indent="-228600" eaLnBrk="0" hangingPunct="0">
                <a:spcBef>
                  <a:spcPct val="20000"/>
                </a:spcBef>
                <a:buChar char="»"/>
                <a:defRPr kumimoji="1" sz="2800">
                  <a:solidFill>
                    <a:schemeClr val="tx1"/>
                  </a:solidFill>
                  <a:latin typeface="Times New Roman" pitchFamily="18" charset="0"/>
                  <a:ea typeface="新細明體" charset="-120"/>
                </a:defRPr>
              </a:lvl5pPr>
              <a:lvl6pPr marL="25146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6pPr>
              <a:lvl7pPr marL="29718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7pPr>
              <a:lvl8pPr marL="34290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8pPr>
              <a:lvl9pPr marL="3886200" indent="-228600" eaLnBrk="0" fontAlgn="base" hangingPunct="0">
                <a:spcBef>
                  <a:spcPct val="20000"/>
                </a:spcBef>
                <a:spcAft>
                  <a:spcPct val="0"/>
                </a:spcAft>
                <a:buChar char="»"/>
                <a:defRPr kumimoji="1" sz="2800">
                  <a:solidFill>
                    <a:schemeClr val="tx1"/>
                  </a:solidFill>
                  <a:latin typeface="Times New Roman" pitchFamily="18" charset="0"/>
                  <a:ea typeface="新細明體" charset="-120"/>
                </a:defRPr>
              </a:lvl9pPr>
            </a:lstStyle>
            <a:p>
              <a:pPr algn="ctr" eaLnBrk="1" hangingPunct="1">
                <a:spcBef>
                  <a:spcPct val="0"/>
                </a:spcBef>
                <a:buFontTx/>
                <a:buNone/>
                <a:defRPr/>
              </a:pPr>
              <a:r>
                <a:rPr lang="en-US" altLang="zh-TW" sz="1600" dirty="0" smtClean="0">
                  <a:solidFill>
                    <a:schemeClr val="bg1"/>
                  </a:solidFill>
                  <a:latin typeface="+mj-lt"/>
                </a:rPr>
                <a:t>9-10</a:t>
              </a:r>
            </a:p>
          </p:txBody>
        </p:sp>
        <p:sp>
          <p:nvSpPr>
            <p:cNvPr id="35" name="Rectangle 45">
              <a:hlinkClick r:id="rId15" action="ppaction://hlinksldjump"/>
            </p:cNvPr>
            <p:cNvSpPr>
              <a:spLocks noChangeArrowheads="1"/>
            </p:cNvSpPr>
            <p:nvPr/>
          </p:nvSpPr>
          <p:spPr bwMode="auto">
            <a:xfrm>
              <a:off x="810631" y="1864959"/>
              <a:ext cx="3440736" cy="347662"/>
            </a:xfrm>
            <a:prstGeom prst="rect">
              <a:avLst/>
            </a:prstGeom>
            <a:solidFill>
              <a:srgbClr val="0070C0"/>
            </a:solidFill>
            <a:ln w="9525">
              <a:noFill/>
              <a:miter lim="800000"/>
              <a:headEnd/>
              <a:tailEnd/>
            </a:ln>
            <a:effectLst>
              <a:outerShdw dist="35921" dir="2700000" algn="ctr" rotWithShape="0">
                <a:schemeClr val="tx1"/>
              </a:outerShdw>
            </a:effectLst>
          </p:spPr>
          <p:txBody>
            <a:bodyPr wrap="none" anchor="ctr"/>
            <a:lstStyle/>
            <a:p>
              <a:pPr>
                <a:defRPr/>
              </a:pPr>
              <a:r>
                <a:rPr lang="zh-TW" altLang="en-US" sz="1600" dirty="0">
                  <a:ea typeface="文鼎新細黑"/>
                  <a:cs typeface="文鼎新細黑"/>
                </a:rPr>
                <a:t>效率、耗損及額定輸出</a:t>
              </a:r>
            </a:p>
          </p:txBody>
        </p:sp>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四</a:t>
            </a:r>
            <a:r>
              <a:rPr lang="en-US" altLang="zh-TW" b="1" dirty="0" smtClean="0">
                <a:solidFill>
                  <a:srgbClr val="0099FF"/>
                </a:solidFill>
              </a:rPr>
              <a:t>) </a:t>
            </a:r>
            <a:r>
              <a:rPr lang="zh-TW" altLang="en-US" b="1" dirty="0">
                <a:solidFill>
                  <a:srgbClr val="0099FF"/>
                </a:solidFill>
              </a:rPr>
              <a:t>電感性負載</a:t>
            </a:r>
            <a:r>
              <a:rPr lang="en-US" altLang="zh-TW" b="1" dirty="0">
                <a:solidFill>
                  <a:srgbClr val="0099FF"/>
                </a:solidFill>
              </a:rPr>
              <a:t>(</a:t>
            </a:r>
            <a:r>
              <a:rPr lang="en-US" altLang="zh-TW" b="1" dirty="0" err="1">
                <a:solidFill>
                  <a:srgbClr val="0099FF"/>
                </a:solidFill>
              </a:rPr>
              <a:t>cos</a:t>
            </a:r>
            <a:r>
              <a:rPr lang="en-US" altLang="zh-TW" b="1" i="1" dirty="0" err="1">
                <a:solidFill>
                  <a:srgbClr val="0099FF"/>
                </a:solidFill>
              </a:rPr>
              <a:t>θ</a:t>
            </a:r>
            <a:r>
              <a:rPr lang="en-US" altLang="zh-TW" b="1" i="1" dirty="0">
                <a:solidFill>
                  <a:srgbClr val="0099FF"/>
                </a:solidFill>
              </a:rPr>
              <a:t> </a:t>
            </a:r>
            <a:r>
              <a:rPr lang="en-US" altLang="zh-TW" i="1" dirty="0">
                <a:solidFill>
                  <a:srgbClr val="0099FF"/>
                </a:solidFill>
              </a:rPr>
              <a:t>&lt; </a:t>
            </a:r>
            <a:r>
              <a:rPr lang="en-US" altLang="zh-TW" b="1" dirty="0">
                <a:solidFill>
                  <a:srgbClr val="0099FF"/>
                </a:solidFill>
              </a:rPr>
              <a:t>1 </a:t>
            </a:r>
            <a:r>
              <a:rPr lang="zh-TW" altLang="en-US" b="1" dirty="0">
                <a:solidFill>
                  <a:srgbClr val="0099FF"/>
                </a:solidFill>
              </a:rPr>
              <a:t>落後</a:t>
            </a:r>
            <a:r>
              <a:rPr lang="en-US" altLang="zh-TW" b="1" dirty="0">
                <a:solidFill>
                  <a:srgbClr val="0099FF"/>
                </a:solidFill>
              </a:rPr>
              <a:t>) </a:t>
            </a:r>
            <a:endParaRPr lang="zh-TW" altLang="en-US" dirty="0">
              <a:solidFill>
                <a:srgbClr val="0099FF"/>
              </a:solidFill>
            </a:endParaRPr>
          </a:p>
          <a:p>
            <a:pPr>
              <a:tabLst>
                <a:tab pos="712788" algn="l"/>
              </a:tabLst>
            </a:pPr>
            <a:r>
              <a:rPr lang="en-US" altLang="zh-TW" dirty="0" smtClean="0"/>
              <a:t>	</a:t>
            </a:r>
            <a:r>
              <a:rPr lang="zh-TW" altLang="en-US" dirty="0" smtClean="0">
                <a:solidFill>
                  <a:srgbClr val="0099FF"/>
                </a:solidFill>
              </a:rPr>
              <a:t>日常生活</a:t>
            </a:r>
            <a:r>
              <a:rPr lang="zh-TW" altLang="en-US" dirty="0">
                <a:solidFill>
                  <a:srgbClr val="0099FF"/>
                </a:solidFill>
              </a:rPr>
              <a:t>中絕大部分的用電設備</a:t>
            </a:r>
            <a:r>
              <a:rPr lang="en-US" altLang="zh-TW" dirty="0">
                <a:solidFill>
                  <a:srgbClr val="0099FF"/>
                </a:solidFill>
              </a:rPr>
              <a:t>( </a:t>
            </a:r>
            <a:r>
              <a:rPr lang="zh-TW" altLang="en-US" dirty="0">
                <a:solidFill>
                  <a:srgbClr val="0099FF"/>
                </a:solidFill>
              </a:rPr>
              <a:t>冷氣、日光燈、電動機</a:t>
            </a:r>
            <a:r>
              <a:rPr lang="en-US" altLang="zh-TW" dirty="0">
                <a:solidFill>
                  <a:srgbClr val="0099FF"/>
                </a:solidFill>
              </a:rPr>
              <a:t>) </a:t>
            </a:r>
            <a:r>
              <a:rPr lang="zh-TW" altLang="en-US" dirty="0">
                <a:solidFill>
                  <a:srgbClr val="0099FF"/>
                </a:solidFill>
              </a:rPr>
              <a:t>都屬於電感性負載，其電樞電流</a:t>
            </a:r>
            <a:r>
              <a:rPr lang="en-US" altLang="zh-TW" dirty="0">
                <a:solidFill>
                  <a:srgbClr val="0099FF"/>
                </a:solidFill>
              </a:rPr>
              <a:t>( </a:t>
            </a:r>
            <a:r>
              <a:rPr lang="en-US" altLang="zh-TW" i="1" dirty="0" err="1">
                <a:solidFill>
                  <a:srgbClr val="0099FF"/>
                </a:solidFill>
              </a:rPr>
              <a:t>I</a:t>
            </a:r>
            <a:r>
              <a:rPr lang="en-US" altLang="zh-TW" i="1" baseline="-25000" dirty="0" err="1">
                <a:solidFill>
                  <a:srgbClr val="0099FF"/>
                </a:solidFill>
              </a:rPr>
              <a:t>a</a:t>
            </a:r>
            <a:r>
              <a:rPr lang="en-US" altLang="zh-TW" i="1" dirty="0">
                <a:solidFill>
                  <a:srgbClr val="0099FF"/>
                </a:solidFill>
              </a:rPr>
              <a:t> </a:t>
            </a:r>
            <a:r>
              <a:rPr lang="en-US" altLang="zh-TW" dirty="0">
                <a:solidFill>
                  <a:srgbClr val="0099FF"/>
                </a:solidFill>
              </a:rPr>
              <a:t>) </a:t>
            </a:r>
            <a:r>
              <a:rPr lang="zh-TW" altLang="en-US" dirty="0">
                <a:solidFill>
                  <a:srgbClr val="0099FF"/>
                </a:solidFill>
              </a:rPr>
              <a:t>落後應電勢</a:t>
            </a:r>
            <a:r>
              <a:rPr lang="en-US" altLang="zh-TW" dirty="0">
                <a:solidFill>
                  <a:srgbClr val="0099FF"/>
                </a:solidFill>
              </a:rPr>
              <a:t>( </a:t>
            </a:r>
            <a:r>
              <a:rPr lang="en-US" altLang="zh-TW" i="1" dirty="0">
                <a:solidFill>
                  <a:srgbClr val="0099FF"/>
                </a:solidFill>
              </a:rPr>
              <a:t>E </a:t>
            </a:r>
            <a:r>
              <a:rPr lang="en-US" altLang="zh-TW" dirty="0">
                <a:solidFill>
                  <a:srgbClr val="0099FF"/>
                </a:solidFill>
              </a:rPr>
              <a:t>) </a:t>
            </a:r>
            <a:r>
              <a:rPr lang="zh-TW" altLang="en-US" dirty="0">
                <a:solidFill>
                  <a:srgbClr val="0099FF"/>
                </a:solidFill>
              </a:rPr>
              <a:t>為</a:t>
            </a:r>
            <a:r>
              <a:rPr lang="en-US" altLang="zh-TW" i="1" dirty="0">
                <a:solidFill>
                  <a:srgbClr val="0099FF"/>
                </a:solidFill>
              </a:rPr>
              <a:t>θ </a:t>
            </a:r>
            <a:r>
              <a:rPr lang="en-US" altLang="zh-TW" dirty="0">
                <a:solidFill>
                  <a:srgbClr val="0099FF"/>
                </a:solidFill>
              </a:rPr>
              <a:t>° </a:t>
            </a:r>
            <a:r>
              <a:rPr lang="zh-TW" altLang="en-US" dirty="0">
                <a:solidFill>
                  <a:srgbClr val="0099FF"/>
                </a:solidFill>
              </a:rPr>
              <a:t>電機角</a:t>
            </a:r>
            <a:r>
              <a:rPr lang="en-US" altLang="zh-TW" dirty="0"/>
              <a:t>( </a:t>
            </a:r>
            <a:r>
              <a:rPr lang="en-US" altLang="zh-TW" i="1" dirty="0"/>
              <a:t>θ </a:t>
            </a:r>
            <a:r>
              <a:rPr lang="en-US" altLang="zh-TW" dirty="0"/>
              <a:t>&lt; 90° )</a:t>
            </a:r>
            <a:r>
              <a:rPr lang="zh-TW" altLang="en-US" dirty="0"/>
              <a:t>，如圖</a:t>
            </a:r>
            <a:r>
              <a:rPr lang="en-US" altLang="zh-TW" dirty="0"/>
              <a:t>9-5(a) </a:t>
            </a:r>
            <a:r>
              <a:rPr lang="zh-TW" altLang="en-US" dirty="0"/>
              <a:t>將電樞電流</a:t>
            </a:r>
            <a:r>
              <a:rPr lang="en-US" altLang="zh-TW" dirty="0"/>
              <a:t>( </a:t>
            </a:r>
            <a:r>
              <a:rPr lang="en-US" altLang="zh-TW" i="1" dirty="0" err="1"/>
              <a:t>I</a:t>
            </a:r>
            <a:r>
              <a:rPr lang="en-US" altLang="zh-TW" i="1" baseline="-25000" dirty="0" err="1"/>
              <a:t>a</a:t>
            </a:r>
            <a:r>
              <a:rPr lang="en-US" altLang="zh-TW" i="1" dirty="0"/>
              <a:t> </a:t>
            </a:r>
            <a:r>
              <a:rPr lang="en-US" altLang="zh-TW" dirty="0"/>
              <a:t>)</a:t>
            </a:r>
            <a:r>
              <a:rPr lang="zh-TW" altLang="en-US" dirty="0" smtClean="0"/>
              <a:t>分成兩</a:t>
            </a:r>
            <a:r>
              <a:rPr lang="zh-TW" altLang="en-US" dirty="0"/>
              <a:t>個分量</a:t>
            </a:r>
            <a:r>
              <a:rPr lang="zh-TW" altLang="en-US" dirty="0" smtClean="0"/>
              <a:t>。</a:t>
            </a:r>
            <a:endParaRPr lang="en-US" altLang="zh-TW" dirty="0" smtClean="0"/>
          </a:p>
          <a:p>
            <a:pPr>
              <a:tabLst>
                <a:tab pos="712788" algn="l"/>
              </a:tabLst>
            </a:pPr>
            <a:r>
              <a:rPr lang="en-US" altLang="zh-TW" dirty="0"/>
              <a:t>	</a:t>
            </a:r>
            <a:r>
              <a:rPr lang="zh-TW" altLang="en-US" dirty="0" smtClean="0"/>
              <a:t>倘若</a:t>
            </a:r>
            <a:r>
              <a:rPr lang="zh-TW" altLang="en-US" dirty="0"/>
              <a:t>同步發電機在無載狀態時端電壓已經調整至額定值，一旦</a:t>
            </a:r>
            <a:r>
              <a:rPr lang="zh-TW" altLang="en-US" dirty="0">
                <a:solidFill>
                  <a:srgbClr val="0099FF"/>
                </a:solidFill>
              </a:rPr>
              <a:t>電感性負載增加，電樞反應影響加劇，其中交磁作用造成波形畸變；去磁作用則會造成應電勢降低，造成負載端電壓低於額定值，需要注意加以調整。</a:t>
            </a:r>
          </a:p>
        </p:txBody>
      </p:sp>
    </p:spTree>
    <p:extLst>
      <p:ext uri="{BB962C8B-B14F-4D97-AF65-F5344CB8AC3E}">
        <p14:creationId xmlns:p14="http://schemas.microsoft.com/office/powerpoint/2010/main" val="3204940576"/>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76872"/>
            <a:ext cx="6878902"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201473"/>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內容版面配置區 3"/>
          <p:cNvSpPr>
            <a:spLocks noGrp="1"/>
          </p:cNvSpPr>
          <p:nvPr>
            <p:ph idx="1"/>
          </p:nvPr>
        </p:nvSpPr>
        <p:spPr/>
        <p:txBody>
          <a:bodyPr/>
          <a:lstStyle/>
          <a:p>
            <a:pPr eaLnBrk="1"/>
            <a:r>
              <a:rPr lang="en-US" altLang="zh-TW" b="1" dirty="0" smtClean="0">
                <a:solidFill>
                  <a:srgbClr val="0099FF"/>
                </a:solidFill>
              </a:rPr>
              <a:t>(</a:t>
            </a:r>
            <a:r>
              <a:rPr lang="zh-TW" altLang="en-US" b="1" dirty="0" smtClean="0">
                <a:solidFill>
                  <a:srgbClr val="0099FF"/>
                </a:solidFill>
              </a:rPr>
              <a:t>五</a:t>
            </a:r>
            <a:r>
              <a:rPr lang="en-US" altLang="zh-TW" b="1" dirty="0">
                <a:solidFill>
                  <a:srgbClr val="0099FF"/>
                </a:solidFill>
              </a:rPr>
              <a:t>) </a:t>
            </a:r>
            <a:r>
              <a:rPr lang="zh-TW" altLang="en-US" b="1" dirty="0">
                <a:solidFill>
                  <a:srgbClr val="0099FF"/>
                </a:solidFill>
              </a:rPr>
              <a:t>電容性負載</a:t>
            </a:r>
            <a:r>
              <a:rPr lang="en-US" altLang="zh-TW" b="1" dirty="0">
                <a:solidFill>
                  <a:srgbClr val="0099FF"/>
                </a:solidFill>
              </a:rPr>
              <a:t>(</a:t>
            </a:r>
            <a:r>
              <a:rPr lang="en-US" altLang="zh-TW" b="1" dirty="0" err="1">
                <a:solidFill>
                  <a:srgbClr val="0099FF"/>
                </a:solidFill>
              </a:rPr>
              <a:t>cos</a:t>
            </a:r>
            <a:r>
              <a:rPr lang="en-US" altLang="zh-TW" b="1" i="1" dirty="0" err="1">
                <a:solidFill>
                  <a:srgbClr val="0099FF"/>
                </a:solidFill>
              </a:rPr>
              <a:t>θ</a:t>
            </a:r>
            <a:r>
              <a:rPr lang="en-US" altLang="zh-TW" b="1" i="1" dirty="0">
                <a:solidFill>
                  <a:srgbClr val="0099FF"/>
                </a:solidFill>
              </a:rPr>
              <a:t> </a:t>
            </a:r>
            <a:r>
              <a:rPr lang="en-US" altLang="zh-TW" b="1" dirty="0">
                <a:solidFill>
                  <a:srgbClr val="0099FF"/>
                </a:solidFill>
              </a:rPr>
              <a:t>&lt; 1 </a:t>
            </a:r>
            <a:r>
              <a:rPr lang="zh-TW" altLang="en-US" b="1" dirty="0">
                <a:solidFill>
                  <a:srgbClr val="0099FF"/>
                </a:solidFill>
              </a:rPr>
              <a:t>超前</a:t>
            </a:r>
            <a:r>
              <a:rPr lang="en-US" altLang="zh-TW" b="1" dirty="0" smtClean="0">
                <a:solidFill>
                  <a:srgbClr val="0099FF"/>
                </a:solidFill>
              </a:rPr>
              <a:t>)</a:t>
            </a:r>
          </a:p>
          <a:p>
            <a:pPr eaLnBrk="1">
              <a:tabLst>
                <a:tab pos="712788" algn="l"/>
              </a:tabLst>
            </a:pPr>
            <a:r>
              <a:rPr lang="en-US" altLang="zh-TW" dirty="0" smtClean="0"/>
              <a:t>	</a:t>
            </a:r>
            <a:r>
              <a:rPr lang="zh-TW" altLang="en-US" dirty="0" smtClean="0"/>
              <a:t>電容</a:t>
            </a:r>
            <a:r>
              <a:rPr lang="zh-TW" altLang="en-US" dirty="0"/>
              <a:t>性負載的電樞電流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超前應電勢</a:t>
            </a:r>
            <a:r>
              <a:rPr lang="en-US" altLang="zh-TW" dirty="0"/>
              <a:t>( </a:t>
            </a:r>
            <a:r>
              <a:rPr lang="en-US" altLang="zh-TW" i="1" dirty="0"/>
              <a:t>E </a:t>
            </a:r>
            <a:r>
              <a:rPr lang="en-US" altLang="zh-TW" dirty="0"/>
              <a:t>) </a:t>
            </a:r>
            <a:r>
              <a:rPr lang="zh-TW" altLang="en-US" dirty="0"/>
              <a:t>為</a:t>
            </a:r>
            <a:r>
              <a:rPr lang="en-US" altLang="zh-TW" i="1" dirty="0"/>
              <a:t>θ </a:t>
            </a:r>
            <a:r>
              <a:rPr lang="en-US" altLang="zh-TW" dirty="0"/>
              <a:t>° </a:t>
            </a:r>
            <a:r>
              <a:rPr lang="zh-TW" altLang="en-US" dirty="0"/>
              <a:t>電機角</a:t>
            </a:r>
            <a:r>
              <a:rPr lang="en-US" altLang="zh-TW" dirty="0"/>
              <a:t>( </a:t>
            </a:r>
            <a:r>
              <a:rPr lang="en-US" altLang="zh-TW" i="1" dirty="0"/>
              <a:t>θ </a:t>
            </a:r>
            <a:r>
              <a:rPr lang="en-US" altLang="zh-TW" dirty="0"/>
              <a:t>&lt; 90° )</a:t>
            </a:r>
            <a:r>
              <a:rPr lang="zh-TW" altLang="en-US" dirty="0"/>
              <a:t>。如圖</a:t>
            </a:r>
            <a:r>
              <a:rPr lang="en-US" altLang="zh-TW" dirty="0"/>
              <a:t>9-5(b) </a:t>
            </a:r>
            <a:r>
              <a:rPr lang="zh-TW" altLang="en-US" dirty="0"/>
              <a:t>同樣將電樞電流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分成兩個分量</a:t>
            </a:r>
            <a:r>
              <a:rPr lang="zh-TW" altLang="en-US" dirty="0" smtClean="0"/>
              <a:t>。</a:t>
            </a:r>
            <a:endParaRPr lang="zh-TW" altLang="en-US" dirty="0"/>
          </a:p>
        </p:txBody>
      </p:sp>
    </p:spTree>
    <p:extLst>
      <p:ext uri="{BB962C8B-B14F-4D97-AF65-F5344CB8AC3E}">
        <p14:creationId xmlns:p14="http://schemas.microsoft.com/office/powerpoint/2010/main" val="335153802"/>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9-2</a:t>
            </a:r>
            <a:r>
              <a:rPr lang="zh-TW" altLang="en-US" dirty="0" smtClean="0"/>
              <a:t>　同步</a:t>
            </a:r>
            <a:r>
              <a:rPr lang="zh-TW" altLang="en-US" dirty="0"/>
              <a:t>電抗</a:t>
            </a:r>
          </a:p>
        </p:txBody>
      </p:sp>
      <p:sp>
        <p:nvSpPr>
          <p:cNvPr id="5" name="內容版面配置區 4"/>
          <p:cNvSpPr>
            <a:spLocks noGrp="1"/>
          </p:cNvSpPr>
          <p:nvPr>
            <p:ph idx="1"/>
          </p:nvPr>
        </p:nvSpPr>
        <p:spPr/>
        <p:txBody>
          <a:bodyPr/>
          <a:lstStyle/>
          <a:p>
            <a:pPr>
              <a:tabLst>
                <a:tab pos="712788" algn="l"/>
              </a:tabLst>
            </a:pPr>
            <a:r>
              <a:rPr lang="en-US" altLang="zh-TW" dirty="0" smtClean="0"/>
              <a:t>	</a:t>
            </a:r>
            <a:r>
              <a:rPr lang="zh-TW" altLang="en-US" dirty="0" smtClean="0"/>
              <a:t>同步</a:t>
            </a:r>
            <a:r>
              <a:rPr lang="zh-TW" altLang="en-US" dirty="0"/>
              <a:t>發電機運轉中的狀態與特質以等效電路方式表示， 其中比較重要的數據包含</a:t>
            </a:r>
            <a:r>
              <a:rPr lang="zh-TW" altLang="en-US" dirty="0" smtClean="0"/>
              <a:t>：</a:t>
            </a:r>
            <a:endParaRPr lang="en-US" altLang="zh-TW" dirty="0"/>
          </a:p>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電樞反應電抗</a:t>
            </a:r>
            <a:r>
              <a:rPr lang="en-US" altLang="zh-TW" b="1" dirty="0" smtClean="0">
                <a:solidFill>
                  <a:srgbClr val="0099FF"/>
                </a:solidFill>
              </a:rPr>
              <a:t>(</a:t>
            </a:r>
            <a:r>
              <a:rPr lang="en-US" altLang="zh-TW" b="1" i="1" dirty="0" err="1" smtClean="0">
                <a:solidFill>
                  <a:srgbClr val="0099FF"/>
                </a:solidFill>
              </a:rPr>
              <a:t>X</a:t>
            </a:r>
            <a:r>
              <a:rPr lang="en-US" altLang="zh-TW" b="1" i="1" baseline="-25000" dirty="0" err="1" smtClean="0">
                <a:solidFill>
                  <a:srgbClr val="0099FF"/>
                </a:solidFill>
              </a:rPr>
              <a:t>a</a:t>
            </a:r>
            <a:r>
              <a:rPr lang="en-US" altLang="zh-TW" b="1" dirty="0" smtClean="0">
                <a:solidFill>
                  <a:srgbClr val="0099FF"/>
                </a:solidFill>
              </a:rPr>
              <a:t>)</a:t>
            </a:r>
          </a:p>
          <a:p>
            <a:pPr>
              <a:tabLst>
                <a:tab pos="712788" algn="l"/>
              </a:tabLst>
            </a:pPr>
            <a:r>
              <a:rPr lang="en-US" altLang="zh-TW" dirty="0" smtClean="0"/>
              <a:t>	</a:t>
            </a:r>
            <a:r>
              <a:rPr lang="zh-TW" altLang="en-US" dirty="0" smtClean="0">
                <a:solidFill>
                  <a:srgbClr val="0099FF"/>
                </a:solidFill>
              </a:rPr>
              <a:t>等</a:t>
            </a:r>
            <a:r>
              <a:rPr lang="zh-TW" altLang="en-US" dirty="0">
                <a:solidFill>
                  <a:srgbClr val="0099FF"/>
                </a:solidFill>
              </a:rPr>
              <a:t>效電路上以電感器代表電樞反應的影響，所形成之電感抗稱為電樞反應電抗</a:t>
            </a:r>
            <a:r>
              <a:rPr lang="en-US" altLang="zh-TW" dirty="0">
                <a:solidFill>
                  <a:srgbClr val="0099FF"/>
                </a:solidFill>
              </a:rPr>
              <a:t>( </a:t>
            </a:r>
            <a:r>
              <a:rPr lang="en-US" altLang="zh-TW" i="1" dirty="0" err="1">
                <a:solidFill>
                  <a:srgbClr val="0099FF"/>
                </a:solidFill>
              </a:rPr>
              <a:t>X</a:t>
            </a:r>
            <a:r>
              <a:rPr lang="en-US" altLang="zh-TW" i="1" baseline="-25000" dirty="0" err="1">
                <a:solidFill>
                  <a:srgbClr val="0099FF"/>
                </a:solidFill>
              </a:rPr>
              <a:t>a</a:t>
            </a:r>
            <a:r>
              <a:rPr lang="en-US" altLang="zh-TW" i="1" dirty="0">
                <a:solidFill>
                  <a:srgbClr val="0099FF"/>
                </a:solidFill>
              </a:rPr>
              <a:t> </a:t>
            </a:r>
            <a:r>
              <a:rPr lang="en-US" altLang="zh-TW" dirty="0">
                <a:solidFill>
                  <a:srgbClr val="0099FF"/>
                </a:solidFill>
              </a:rPr>
              <a:t>)</a:t>
            </a:r>
            <a:r>
              <a:rPr lang="zh-TW" altLang="en-US" dirty="0">
                <a:solidFill>
                  <a:srgbClr val="0099FF"/>
                </a:solidFill>
              </a:rPr>
              <a:t>。</a:t>
            </a:r>
            <a:endParaRPr lang="zh-TW" altLang="en-US" b="0" dirty="0">
              <a:solidFill>
                <a:srgbClr val="0099FF"/>
              </a:solidFill>
            </a:endParaRPr>
          </a:p>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電樞漏磁電抗</a:t>
            </a:r>
            <a:r>
              <a:rPr lang="en-US" altLang="zh-TW" b="1" dirty="0" smtClean="0">
                <a:solidFill>
                  <a:srgbClr val="0099FF"/>
                </a:solidFill>
              </a:rPr>
              <a:t>(     )  </a:t>
            </a:r>
          </a:p>
          <a:p>
            <a:pPr>
              <a:tabLst>
                <a:tab pos="712788" algn="l"/>
              </a:tabLst>
            </a:pPr>
            <a:r>
              <a:rPr lang="en-US" altLang="zh-TW" dirty="0" smtClean="0"/>
              <a:t>	</a:t>
            </a:r>
            <a:r>
              <a:rPr lang="zh-TW" altLang="en-US" dirty="0" smtClean="0">
                <a:solidFill>
                  <a:srgbClr val="0099FF"/>
                </a:solidFill>
              </a:rPr>
              <a:t>但</a:t>
            </a:r>
            <a:r>
              <a:rPr lang="zh-TW" altLang="en-US" dirty="0">
                <a:solidFill>
                  <a:srgbClr val="0099FF"/>
                </a:solidFill>
              </a:rPr>
              <a:t>有一小部份磁通僅與電樞導體本身交鏈稱為電樞漏磁通</a:t>
            </a:r>
            <a:r>
              <a:rPr lang="en-US" altLang="zh-TW" dirty="0" smtClean="0">
                <a:solidFill>
                  <a:srgbClr val="0099FF"/>
                </a:solidFill>
              </a:rPr>
              <a:t>(</a:t>
            </a:r>
            <a:r>
              <a:rPr lang="zh-TW" altLang="en-US" dirty="0" smtClean="0">
                <a:solidFill>
                  <a:srgbClr val="0099FF"/>
                </a:solidFill>
              </a:rPr>
              <a:t> </a:t>
            </a:r>
            <a:r>
              <a:rPr lang="en-US" altLang="zh-TW" dirty="0" smtClean="0">
                <a:solidFill>
                  <a:srgbClr val="0099FF"/>
                </a:solidFill>
              </a:rPr>
              <a:t>)</a:t>
            </a:r>
            <a:r>
              <a:rPr lang="zh-TW" altLang="en-US" dirty="0">
                <a:solidFill>
                  <a:srgbClr val="0099FF"/>
                </a:solidFill>
              </a:rPr>
              <a:t>，所形成之電感抗就稱為電樞漏磁電抗</a:t>
            </a:r>
            <a:r>
              <a:rPr lang="en-US" altLang="zh-TW" dirty="0" smtClean="0">
                <a:solidFill>
                  <a:srgbClr val="0099FF"/>
                </a:solidFill>
              </a:rPr>
              <a:t>(</a:t>
            </a:r>
            <a:r>
              <a:rPr lang="zh-TW" altLang="en-US" dirty="0" smtClean="0">
                <a:solidFill>
                  <a:srgbClr val="0099FF"/>
                </a:solidFill>
              </a:rPr>
              <a:t> </a:t>
            </a:r>
            <a:r>
              <a:rPr lang="en-US" altLang="zh-TW" dirty="0" smtClean="0">
                <a:solidFill>
                  <a:srgbClr val="0099FF"/>
                </a:solidFill>
              </a:rPr>
              <a:t>)</a:t>
            </a:r>
            <a:r>
              <a:rPr lang="zh-TW" altLang="en-US" dirty="0">
                <a:solidFill>
                  <a:srgbClr val="0099FF"/>
                </a:solidFill>
              </a:rPr>
              <a:t>。</a:t>
            </a:r>
            <a:endParaRPr lang="zh-TW" altLang="en-US" b="0" dirty="0">
              <a:solidFill>
                <a:srgbClr val="0099FF"/>
              </a:solidFill>
            </a:endParaRPr>
          </a:p>
          <a:p>
            <a:r>
              <a:rPr lang="en-US" altLang="zh-TW" dirty="0" smtClean="0"/>
              <a:t> </a:t>
            </a:r>
            <a:endParaRPr lang="zh-TW" altLang="en-US" dirty="0"/>
          </a:p>
        </p:txBody>
      </p:sp>
      <p:graphicFrame>
        <p:nvGraphicFramePr>
          <p:cNvPr id="3" name="物件 2"/>
          <p:cNvGraphicFramePr>
            <a:graphicFrameLocks noChangeAspect="1"/>
          </p:cNvGraphicFramePr>
          <p:nvPr>
            <p:extLst>
              <p:ext uri="{D42A27DB-BD31-4B8C-83A1-F6EECF244321}">
                <p14:modId xmlns:p14="http://schemas.microsoft.com/office/powerpoint/2010/main" val="4175385153"/>
              </p:ext>
            </p:extLst>
          </p:nvPr>
        </p:nvGraphicFramePr>
        <p:xfrm>
          <a:off x="3328045" y="3861048"/>
          <a:ext cx="523875" cy="555625"/>
        </p:xfrm>
        <a:graphic>
          <a:graphicData uri="http://schemas.openxmlformats.org/presentationml/2006/ole">
            <mc:AlternateContent xmlns:mc="http://schemas.openxmlformats.org/markup-compatibility/2006">
              <mc:Choice xmlns:v="urn:schemas-microsoft-com:vml" Requires="v">
                <p:oleObj spid="_x0000_s35904" name="Equation" r:id="rId3" imgW="215640" imgH="228600" progId="Equation.DSMT4">
                  <p:embed/>
                </p:oleObj>
              </mc:Choice>
              <mc:Fallback>
                <p:oleObj name="Equation" r:id="rId3" imgW="215640" imgH="228600" progId="Equation.DSMT4">
                  <p:embed/>
                  <p:pic>
                    <p:nvPicPr>
                      <p:cNvPr id="0" name="物件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045" y="3861048"/>
                        <a:ext cx="5238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1078367739"/>
              </p:ext>
            </p:extLst>
          </p:nvPr>
        </p:nvGraphicFramePr>
        <p:xfrm>
          <a:off x="1239813" y="5249639"/>
          <a:ext cx="523875" cy="555625"/>
        </p:xfrm>
        <a:graphic>
          <a:graphicData uri="http://schemas.openxmlformats.org/presentationml/2006/ole">
            <mc:AlternateContent xmlns:mc="http://schemas.openxmlformats.org/markup-compatibility/2006">
              <mc:Choice xmlns:v="urn:schemas-microsoft-com:vml" Requires="v">
                <p:oleObj spid="_x0000_s35905" name="Equation" r:id="rId5" imgW="215640" imgH="228600" progId="Equation.DSMT4">
                  <p:embed/>
                </p:oleObj>
              </mc:Choice>
              <mc:Fallback>
                <p:oleObj name="Equation" r:id="rId5" imgW="215640" imgH="228600" progId="Equation.DSMT4">
                  <p:embed/>
                  <p:pic>
                    <p:nvPicPr>
                      <p:cNvPr id="0" name="物件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813" y="5249639"/>
                        <a:ext cx="5238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物件 6"/>
          <p:cNvGraphicFramePr>
            <a:graphicFrameLocks noChangeAspect="1"/>
          </p:cNvGraphicFramePr>
          <p:nvPr>
            <p:extLst>
              <p:ext uri="{D42A27DB-BD31-4B8C-83A1-F6EECF244321}">
                <p14:modId xmlns:p14="http://schemas.microsoft.com/office/powerpoint/2010/main" val="862053404"/>
              </p:ext>
            </p:extLst>
          </p:nvPr>
        </p:nvGraphicFramePr>
        <p:xfrm>
          <a:off x="2411760" y="4797152"/>
          <a:ext cx="308000" cy="462000"/>
        </p:xfrm>
        <a:graphic>
          <a:graphicData uri="http://schemas.openxmlformats.org/presentationml/2006/ole">
            <mc:AlternateContent xmlns:mc="http://schemas.openxmlformats.org/markup-compatibility/2006">
              <mc:Choice xmlns:v="urn:schemas-microsoft-com:vml" Requires="v">
                <p:oleObj spid="_x0000_s35906" name="Equation" r:id="rId6" imgW="152280" imgH="228600" progId="Equation.DSMT4">
                  <p:embed/>
                </p:oleObj>
              </mc:Choice>
              <mc:Fallback>
                <p:oleObj name="Equation" r:id="rId6" imgW="152280" imgH="228600" progId="Equation.DSMT4">
                  <p:embed/>
                  <p:pic>
                    <p:nvPicPr>
                      <p:cNvPr id="0" name=""/>
                      <p:cNvPicPr/>
                      <p:nvPr/>
                    </p:nvPicPr>
                    <p:blipFill>
                      <a:blip r:embed="rId7"/>
                      <a:stretch>
                        <a:fillRect/>
                      </a:stretch>
                    </p:blipFill>
                    <p:spPr>
                      <a:xfrm>
                        <a:off x="2411760" y="4797152"/>
                        <a:ext cx="308000" cy="462000"/>
                      </a:xfrm>
                      <a:prstGeom prst="rect">
                        <a:avLst/>
                      </a:prstGeom>
                    </p:spPr>
                  </p:pic>
                </p:oleObj>
              </mc:Fallback>
            </mc:AlternateContent>
          </a:graphicData>
        </a:graphic>
      </p:graphicFrame>
    </p:spTree>
    <p:extLst>
      <p:ext uri="{BB962C8B-B14F-4D97-AF65-F5344CB8AC3E}">
        <p14:creationId xmlns:p14="http://schemas.microsoft.com/office/powerpoint/2010/main" val="315682269"/>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lnSpc>
                <a:spcPct val="150000"/>
              </a:lnSpc>
              <a:tabLst>
                <a:tab pos="712788" algn="l"/>
              </a:tabLst>
            </a:pPr>
            <a:r>
              <a:rPr lang="en-US" altLang="zh-TW" dirty="0" smtClean="0"/>
              <a:t>	</a:t>
            </a:r>
            <a:r>
              <a:rPr lang="zh-TW" altLang="en-US" dirty="0" smtClean="0"/>
              <a:t>同步</a:t>
            </a:r>
            <a:r>
              <a:rPr lang="zh-TW" altLang="en-US" dirty="0"/>
              <a:t>發電機的漏磁電抗發生於電樞鐵心之槽內、齒面間及線圈端，所以半閉口槽或是狹而深槽之漏磁電抗較大。高壓發電機也因為絕緣材料多，間隔大， 因此漏磁電抗較低壓發電機大。</a:t>
            </a:r>
          </a:p>
        </p:txBody>
      </p:sp>
    </p:spTree>
    <p:extLst>
      <p:ext uri="{BB962C8B-B14F-4D97-AF65-F5344CB8AC3E}">
        <p14:creationId xmlns:p14="http://schemas.microsoft.com/office/powerpoint/2010/main" val="115543757"/>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5" name="內容版面配置區 4"/>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三</a:t>
            </a:r>
            <a:r>
              <a:rPr lang="en-US" altLang="zh-TW" b="1" dirty="0">
                <a:solidFill>
                  <a:srgbClr val="0099FF"/>
                </a:solidFill>
              </a:rPr>
              <a:t>) </a:t>
            </a:r>
            <a:r>
              <a:rPr lang="zh-TW" altLang="en-US" b="1" dirty="0">
                <a:solidFill>
                  <a:srgbClr val="0099FF"/>
                </a:solidFill>
              </a:rPr>
              <a:t>同步電抗</a:t>
            </a:r>
            <a:r>
              <a:rPr lang="en-US" altLang="zh-TW" b="1" dirty="0" smtClean="0">
                <a:solidFill>
                  <a:srgbClr val="0099FF"/>
                </a:solidFill>
              </a:rPr>
              <a:t>(</a:t>
            </a:r>
            <a:r>
              <a:rPr lang="en-US" altLang="zh-TW" b="1" i="1" dirty="0" smtClean="0">
                <a:solidFill>
                  <a:srgbClr val="0099FF"/>
                </a:solidFill>
              </a:rPr>
              <a:t>X</a:t>
            </a:r>
            <a:r>
              <a:rPr lang="en-US" altLang="zh-TW" b="1" i="1" baseline="-25000" dirty="0" smtClean="0">
                <a:solidFill>
                  <a:srgbClr val="0099FF"/>
                </a:solidFill>
              </a:rPr>
              <a:t>s</a:t>
            </a:r>
            <a:r>
              <a:rPr lang="en-US" altLang="zh-TW" b="1" dirty="0" smtClean="0">
                <a:solidFill>
                  <a:srgbClr val="0099FF"/>
                </a:solidFill>
              </a:rPr>
              <a:t>)</a:t>
            </a:r>
          </a:p>
          <a:p>
            <a:pPr eaLnBrk="1">
              <a:tabLst>
                <a:tab pos="712788" algn="l"/>
              </a:tabLst>
            </a:pPr>
            <a:r>
              <a:rPr lang="en-US" altLang="zh-TW" dirty="0" smtClean="0"/>
              <a:t>	</a:t>
            </a:r>
            <a:r>
              <a:rPr lang="zh-TW" altLang="en-US" dirty="0" smtClean="0"/>
              <a:t>將</a:t>
            </a:r>
            <a:r>
              <a:rPr lang="zh-TW" altLang="en-US" dirty="0"/>
              <a:t>電樞反應電抗</a:t>
            </a:r>
            <a:r>
              <a:rPr lang="en-US" altLang="zh-TW" dirty="0"/>
              <a:t>( </a:t>
            </a:r>
            <a:r>
              <a:rPr lang="en-US" altLang="zh-TW" i="1" dirty="0" err="1"/>
              <a:t>X</a:t>
            </a:r>
            <a:r>
              <a:rPr lang="en-US" altLang="zh-TW" i="1" baseline="-25000" dirty="0" err="1"/>
              <a:t>a</a:t>
            </a:r>
            <a:r>
              <a:rPr lang="en-US" altLang="zh-TW" i="1" dirty="0"/>
              <a:t> </a:t>
            </a:r>
            <a:r>
              <a:rPr lang="en-US" altLang="zh-TW" dirty="0"/>
              <a:t>) </a:t>
            </a:r>
            <a:r>
              <a:rPr lang="zh-TW" altLang="en-US" dirty="0"/>
              <a:t>與電樞漏磁電抗</a:t>
            </a:r>
            <a:r>
              <a:rPr lang="en-US" altLang="zh-TW" dirty="0" smtClean="0"/>
              <a:t>(</a:t>
            </a:r>
            <a:r>
              <a:rPr lang="zh-TW" altLang="en-US" dirty="0" smtClean="0"/>
              <a:t> </a:t>
            </a:r>
            <a:r>
              <a:rPr lang="en-US" altLang="zh-TW" dirty="0" smtClean="0"/>
              <a:t>) </a:t>
            </a:r>
            <a:r>
              <a:rPr lang="zh-TW" altLang="en-US" dirty="0"/>
              <a:t>兩者合併後，稱為同步電抗</a:t>
            </a:r>
            <a:r>
              <a:rPr lang="en-US" altLang="zh-TW" dirty="0"/>
              <a:t>(synchronous reactance)</a:t>
            </a:r>
            <a:r>
              <a:rPr lang="zh-TW" altLang="en-US" dirty="0"/>
              <a:t>，以</a:t>
            </a:r>
            <a:r>
              <a:rPr lang="en-US" altLang="zh-TW" i="1" dirty="0"/>
              <a:t>X</a:t>
            </a:r>
            <a:r>
              <a:rPr lang="en-US" altLang="zh-TW" i="1" baseline="-25000" dirty="0"/>
              <a:t>s</a:t>
            </a:r>
            <a:r>
              <a:rPr lang="en-US" altLang="zh-TW" i="1" dirty="0"/>
              <a:t> </a:t>
            </a:r>
            <a:r>
              <a:rPr lang="zh-TW" altLang="en-US" dirty="0"/>
              <a:t>代表，即： </a:t>
            </a:r>
            <a:r>
              <a:rPr lang="en-US" altLang="zh-TW" dirty="0" smtClean="0"/>
              <a:t> </a:t>
            </a:r>
            <a:endParaRPr lang="zh-TW" altLang="en-US"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501008"/>
            <a:ext cx="8135938" cy="670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物件 2"/>
          <p:cNvGraphicFramePr>
            <a:graphicFrameLocks noChangeAspect="1"/>
          </p:cNvGraphicFramePr>
          <p:nvPr>
            <p:extLst>
              <p:ext uri="{D42A27DB-BD31-4B8C-83A1-F6EECF244321}">
                <p14:modId xmlns:p14="http://schemas.microsoft.com/office/powerpoint/2010/main" val="1667558649"/>
              </p:ext>
            </p:extLst>
          </p:nvPr>
        </p:nvGraphicFramePr>
        <p:xfrm>
          <a:off x="7020272" y="1988840"/>
          <a:ext cx="523875" cy="555625"/>
        </p:xfrm>
        <a:graphic>
          <a:graphicData uri="http://schemas.openxmlformats.org/presentationml/2006/ole">
            <mc:AlternateContent xmlns:mc="http://schemas.openxmlformats.org/markup-compatibility/2006">
              <mc:Choice xmlns:v="urn:schemas-microsoft-com:vml" Requires="v">
                <p:oleObj spid="_x0000_s39957" name="Equation" r:id="rId4" imgW="215806" imgH="228501" progId="Equation.DSMT4">
                  <p:embed/>
                </p:oleObj>
              </mc:Choice>
              <mc:Fallback>
                <p:oleObj name="Equation" r:id="rId4" imgW="215806" imgH="228501" progId="Equation.DSMT4">
                  <p:embed/>
                  <p:pic>
                    <p:nvPicPr>
                      <p:cNvPr id="0" name="物件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1988840"/>
                        <a:ext cx="5238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42037734"/>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smtClean="0"/>
              <a:t>9-3</a:t>
            </a:r>
            <a:r>
              <a:rPr lang="zh-TW" altLang="en-US" dirty="0" smtClean="0"/>
              <a:t>　同步</a:t>
            </a:r>
            <a:r>
              <a:rPr lang="zh-TW" altLang="en-US" dirty="0"/>
              <a:t>阻抗</a:t>
            </a:r>
          </a:p>
        </p:txBody>
      </p:sp>
      <p:sp>
        <p:nvSpPr>
          <p:cNvPr id="2" name="內容版面配置區 1"/>
          <p:cNvSpPr>
            <a:spLocks noGrp="1"/>
          </p:cNvSpPr>
          <p:nvPr>
            <p:ph idx="1"/>
          </p:nvPr>
        </p:nvSpPr>
        <p:spPr/>
        <p:txBody>
          <a:bodyPr/>
          <a:lstStyle/>
          <a:p>
            <a:pPr eaLnBrk="1">
              <a:tabLst>
                <a:tab pos="712788" algn="l"/>
              </a:tabLst>
            </a:pPr>
            <a:r>
              <a:rPr lang="en-US" altLang="zh-TW" dirty="0" smtClean="0"/>
              <a:t>	</a:t>
            </a:r>
            <a:r>
              <a:rPr lang="zh-TW" altLang="en-US" dirty="0" smtClean="0">
                <a:solidFill>
                  <a:srgbClr val="0099FF"/>
                </a:solidFill>
              </a:rPr>
              <a:t>將</a:t>
            </a:r>
            <a:r>
              <a:rPr lang="zh-TW" altLang="en-US" dirty="0">
                <a:solidFill>
                  <a:srgbClr val="0099FF"/>
                </a:solidFill>
              </a:rPr>
              <a:t>電樞繞組電阻</a:t>
            </a:r>
            <a:r>
              <a:rPr lang="en-US" altLang="zh-TW" dirty="0">
                <a:solidFill>
                  <a:srgbClr val="0099FF"/>
                </a:solidFill>
              </a:rPr>
              <a:t>( </a:t>
            </a:r>
            <a:r>
              <a:rPr lang="en-US" altLang="zh-TW" i="1" dirty="0">
                <a:solidFill>
                  <a:srgbClr val="0099FF"/>
                </a:solidFill>
              </a:rPr>
              <a:t>R</a:t>
            </a:r>
            <a:r>
              <a:rPr lang="en-US" altLang="zh-TW" i="1" baseline="-25000" dirty="0">
                <a:solidFill>
                  <a:srgbClr val="0099FF"/>
                </a:solidFill>
              </a:rPr>
              <a:t>a</a:t>
            </a:r>
            <a:r>
              <a:rPr lang="en-US" altLang="zh-TW" i="1" dirty="0">
                <a:solidFill>
                  <a:srgbClr val="0099FF"/>
                </a:solidFill>
              </a:rPr>
              <a:t> </a:t>
            </a:r>
            <a:r>
              <a:rPr lang="en-US" altLang="zh-TW" dirty="0">
                <a:solidFill>
                  <a:srgbClr val="0099FF"/>
                </a:solidFill>
              </a:rPr>
              <a:t>) </a:t>
            </a:r>
            <a:r>
              <a:rPr lang="zh-TW" altLang="en-US" dirty="0">
                <a:solidFill>
                  <a:srgbClr val="0099FF"/>
                </a:solidFill>
              </a:rPr>
              <a:t>與同步電抗</a:t>
            </a:r>
            <a:r>
              <a:rPr lang="en-US" altLang="zh-TW" dirty="0">
                <a:solidFill>
                  <a:srgbClr val="0099FF"/>
                </a:solidFill>
              </a:rPr>
              <a:t>( </a:t>
            </a:r>
            <a:r>
              <a:rPr lang="en-US" altLang="zh-TW" i="1" dirty="0">
                <a:solidFill>
                  <a:srgbClr val="0099FF"/>
                </a:solidFill>
              </a:rPr>
              <a:t>X</a:t>
            </a:r>
            <a:r>
              <a:rPr lang="en-US" altLang="zh-TW" i="1" baseline="-25000" dirty="0">
                <a:solidFill>
                  <a:srgbClr val="0099FF"/>
                </a:solidFill>
              </a:rPr>
              <a:t>s</a:t>
            </a:r>
            <a:r>
              <a:rPr lang="en-US" altLang="zh-TW" i="1" dirty="0">
                <a:solidFill>
                  <a:srgbClr val="0099FF"/>
                </a:solidFill>
              </a:rPr>
              <a:t> </a:t>
            </a:r>
            <a:r>
              <a:rPr lang="en-US" altLang="zh-TW" dirty="0">
                <a:solidFill>
                  <a:srgbClr val="0099FF"/>
                </a:solidFill>
              </a:rPr>
              <a:t>) </a:t>
            </a:r>
            <a:r>
              <a:rPr lang="zh-TW" altLang="en-US" dirty="0">
                <a:solidFill>
                  <a:srgbClr val="0099FF"/>
                </a:solidFill>
              </a:rPr>
              <a:t>合併後，稱為同步阻抗</a:t>
            </a:r>
            <a:r>
              <a:rPr lang="en-US" altLang="zh-TW" dirty="0">
                <a:solidFill>
                  <a:srgbClr val="0099FF"/>
                </a:solidFill>
              </a:rPr>
              <a:t>(synchronous impedance)</a:t>
            </a:r>
            <a:r>
              <a:rPr lang="zh-TW" altLang="en-US" dirty="0">
                <a:solidFill>
                  <a:srgbClr val="0099FF"/>
                </a:solidFill>
              </a:rPr>
              <a:t>，以</a:t>
            </a:r>
            <a:r>
              <a:rPr lang="en-US" altLang="zh-TW" i="1" dirty="0">
                <a:solidFill>
                  <a:srgbClr val="0099FF"/>
                </a:solidFill>
              </a:rPr>
              <a:t>Z</a:t>
            </a:r>
            <a:r>
              <a:rPr lang="en-US" altLang="zh-TW" i="1" baseline="-25000" dirty="0">
                <a:solidFill>
                  <a:srgbClr val="0099FF"/>
                </a:solidFill>
              </a:rPr>
              <a:t>s</a:t>
            </a:r>
            <a:r>
              <a:rPr lang="en-US" altLang="zh-TW" i="1" dirty="0">
                <a:solidFill>
                  <a:srgbClr val="0099FF"/>
                </a:solidFill>
              </a:rPr>
              <a:t> </a:t>
            </a:r>
            <a:r>
              <a:rPr lang="zh-TW" altLang="en-US" dirty="0">
                <a:solidFill>
                  <a:srgbClr val="0099FF"/>
                </a:solidFill>
              </a:rPr>
              <a:t>代表，即： </a:t>
            </a:r>
            <a:endParaRPr lang="en-US" altLang="zh-TW" dirty="0" smtClean="0">
              <a:solidFill>
                <a:srgbClr val="0099FF"/>
              </a:solidFill>
            </a:endParaRPr>
          </a:p>
          <a:p>
            <a:pPr eaLnBrk="1">
              <a:tabLst>
                <a:tab pos="712788" algn="l"/>
              </a:tabLst>
            </a:pPr>
            <a:endParaRPr lang="en-US" altLang="zh-TW" dirty="0"/>
          </a:p>
          <a:p>
            <a:endParaRPr lang="zh-TW" altLang="en-US" dirty="0"/>
          </a:p>
          <a:p>
            <a:pPr eaLnBrk="1">
              <a:tabLst>
                <a:tab pos="712788" algn="l"/>
              </a:tabLst>
            </a:pPr>
            <a:r>
              <a:rPr lang="en-US" altLang="zh-TW" dirty="0"/>
              <a:t>	</a:t>
            </a:r>
            <a:r>
              <a:rPr lang="zh-TW" altLang="en-US" dirty="0" smtClean="0"/>
              <a:t>高壓</a:t>
            </a:r>
            <a:r>
              <a:rPr lang="zh-TW" altLang="en-US" dirty="0"/>
              <a:t>大容量的同步發電機而言，電樞繞組數量多且線徑粗，因此電樞繞組電阻值遠低於同步電抗值</a:t>
            </a:r>
            <a:r>
              <a:rPr lang="en-US" altLang="zh-TW" dirty="0"/>
              <a:t>( </a:t>
            </a:r>
            <a:r>
              <a:rPr lang="en-US" altLang="zh-TW" i="1" dirty="0"/>
              <a:t>R</a:t>
            </a:r>
            <a:r>
              <a:rPr lang="en-US" altLang="zh-TW" i="1" baseline="-25000" dirty="0"/>
              <a:t>a</a:t>
            </a:r>
            <a:r>
              <a:rPr lang="en-US" altLang="zh-TW" i="1" dirty="0"/>
              <a:t> </a:t>
            </a:r>
            <a:r>
              <a:rPr lang="en-US" altLang="zh-TW" i="1" dirty="0" smtClean="0"/>
              <a:t>&lt;&lt;</a:t>
            </a:r>
            <a:r>
              <a:rPr lang="zh-TW" altLang="en-US" dirty="0" smtClean="0"/>
              <a:t> </a:t>
            </a:r>
            <a:r>
              <a:rPr lang="en-US" altLang="zh-TW" i="1" dirty="0"/>
              <a:t>X</a:t>
            </a:r>
            <a:r>
              <a:rPr lang="en-US" altLang="zh-TW" i="1" baseline="-25000" dirty="0"/>
              <a:t>s</a:t>
            </a:r>
            <a:r>
              <a:rPr lang="en-US" altLang="zh-TW" dirty="0"/>
              <a:t>)</a:t>
            </a:r>
            <a:r>
              <a:rPr lang="zh-TW" altLang="en-US" dirty="0"/>
              <a:t>，</a:t>
            </a:r>
            <a:r>
              <a:rPr lang="zh-TW" altLang="en-US" dirty="0">
                <a:solidFill>
                  <a:srgbClr val="0099FF"/>
                </a:solidFill>
              </a:rPr>
              <a:t>為了方便分析，有時會將電阻</a:t>
            </a:r>
            <a:r>
              <a:rPr lang="zh-TW" altLang="en-US" dirty="0" smtClean="0">
                <a:solidFill>
                  <a:srgbClr val="0099FF"/>
                </a:solidFill>
              </a:rPr>
              <a:t>忽略，此時</a:t>
            </a:r>
            <a:r>
              <a:rPr lang="zh-TW" altLang="en-US" dirty="0">
                <a:solidFill>
                  <a:srgbClr val="0099FF"/>
                </a:solidFill>
              </a:rPr>
              <a:t>同步阻抗可以由同步電抗取代</a:t>
            </a:r>
            <a:r>
              <a:rPr lang="zh-TW" altLang="en-US" dirty="0" smtClean="0">
                <a:solidFill>
                  <a:srgbClr val="0099FF"/>
                </a:solidFill>
              </a:rPr>
              <a:t>，即</a:t>
            </a:r>
            <a:r>
              <a:rPr lang="en-US" altLang="zh-TW" i="1" dirty="0" err="1" smtClean="0">
                <a:solidFill>
                  <a:srgbClr val="0099FF"/>
                </a:solidFill>
              </a:rPr>
              <a:t>Z</a:t>
            </a:r>
            <a:r>
              <a:rPr lang="en-US" altLang="zh-TW" i="1" baseline="-25000" dirty="0" err="1" smtClean="0">
                <a:solidFill>
                  <a:srgbClr val="0099FF"/>
                </a:solidFill>
              </a:rPr>
              <a:t>s</a:t>
            </a:r>
            <a:r>
              <a:rPr lang="en-US" altLang="zh-TW" i="1" dirty="0" err="1" smtClean="0">
                <a:solidFill>
                  <a:srgbClr val="0099FF"/>
                </a:solidFill>
              </a:rPr>
              <a:t>≈X</a:t>
            </a:r>
            <a:r>
              <a:rPr lang="en-US" altLang="zh-TW" i="1" baseline="-25000" dirty="0" err="1" smtClean="0">
                <a:solidFill>
                  <a:srgbClr val="0099FF"/>
                </a:solidFill>
              </a:rPr>
              <a:t>s</a:t>
            </a:r>
            <a:r>
              <a:rPr lang="zh-TW" altLang="en-US" dirty="0">
                <a:solidFill>
                  <a:srgbClr val="0099FF"/>
                </a:solidFill>
              </a:rPr>
              <a:t>。</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852936"/>
            <a:ext cx="8135938" cy="679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7987207"/>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smtClean="0"/>
              <a:t>9-4</a:t>
            </a:r>
            <a:r>
              <a:rPr lang="zh-TW" altLang="en-US" dirty="0" smtClean="0"/>
              <a:t>　等</a:t>
            </a:r>
            <a:r>
              <a:rPr lang="zh-TW" altLang="en-US" dirty="0"/>
              <a:t>效電路及相量圖</a:t>
            </a:r>
          </a:p>
        </p:txBody>
      </p:sp>
      <p:sp>
        <p:nvSpPr>
          <p:cNvPr id="8" name="內容版面配置區 7"/>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等效</a:t>
            </a:r>
            <a:r>
              <a:rPr lang="zh-TW" altLang="en-US" b="1" dirty="0" smtClean="0">
                <a:solidFill>
                  <a:srgbClr val="0099FF"/>
                </a:solidFill>
              </a:rPr>
              <a:t>電路</a:t>
            </a:r>
            <a:endParaRPr lang="en-US" altLang="zh-TW" b="1" dirty="0" smtClean="0">
              <a:solidFill>
                <a:srgbClr val="0099FF"/>
              </a:solidFill>
            </a:endParaRPr>
          </a:p>
          <a:p>
            <a:pPr eaLnBrk="1">
              <a:tabLst>
                <a:tab pos="712788" algn="l"/>
              </a:tabLst>
            </a:pPr>
            <a:r>
              <a:rPr lang="en-US" altLang="zh-TW" dirty="0" smtClean="0"/>
              <a:t>	</a:t>
            </a:r>
            <a:r>
              <a:rPr lang="zh-TW" altLang="en-US" dirty="0" smtClean="0"/>
              <a:t>圖</a:t>
            </a:r>
            <a:r>
              <a:rPr lang="en-US" altLang="zh-TW" dirty="0"/>
              <a:t>9-6 </a:t>
            </a:r>
            <a:r>
              <a:rPr lang="zh-TW" altLang="en-US" dirty="0"/>
              <a:t>為同步發電機每相的等效電路，轉子的磁場繞組由原動機帶動、激磁機提供直流電，藉由磁場可變電阻器</a:t>
            </a:r>
            <a:r>
              <a:rPr lang="en-US" altLang="zh-TW" i="1" dirty="0" err="1"/>
              <a:t>R</a:t>
            </a:r>
            <a:r>
              <a:rPr lang="en-US" altLang="zh-TW" i="1" baseline="-25000" dirty="0" err="1"/>
              <a:t>f</a:t>
            </a:r>
            <a:r>
              <a:rPr lang="en-US" altLang="zh-TW" i="1" baseline="-25000" dirty="0"/>
              <a:t> </a:t>
            </a:r>
            <a:r>
              <a:rPr lang="zh-TW" altLang="en-US" dirty="0"/>
              <a:t>控制激磁電流</a:t>
            </a:r>
            <a:r>
              <a:rPr lang="en-US" altLang="zh-TW" i="1" dirty="0"/>
              <a:t>I</a:t>
            </a:r>
            <a:r>
              <a:rPr lang="en-US" altLang="zh-TW" i="1" baseline="-25000" dirty="0"/>
              <a:t>f</a:t>
            </a:r>
            <a:r>
              <a:rPr lang="en-US" altLang="zh-TW" i="1" dirty="0"/>
              <a:t> </a:t>
            </a:r>
            <a:r>
              <a:rPr lang="zh-TW" altLang="en-US" dirty="0"/>
              <a:t>以改變主磁通</a:t>
            </a:r>
            <a:r>
              <a:rPr lang="zh-TW" altLang="en-US" dirty="0" smtClean="0"/>
              <a:t>量    。</a:t>
            </a:r>
            <a:endParaRPr lang="en-US" altLang="zh-TW" dirty="0" smtClean="0"/>
          </a:p>
          <a:p>
            <a:pPr>
              <a:tabLst>
                <a:tab pos="712788" algn="l"/>
              </a:tabLst>
            </a:pPr>
            <a:r>
              <a:rPr lang="en-US" altLang="zh-TW" dirty="0"/>
              <a:t>	</a:t>
            </a:r>
            <a:r>
              <a:rPr lang="zh-TW" altLang="en-US" dirty="0" smtClean="0"/>
              <a:t>欲</a:t>
            </a:r>
            <a:r>
              <a:rPr lang="zh-TW" altLang="en-US" dirty="0"/>
              <a:t>使發電機輸出穩定電壓，同步阻抗應該愈小愈好。</a:t>
            </a:r>
          </a:p>
        </p:txBody>
      </p:sp>
      <p:graphicFrame>
        <p:nvGraphicFramePr>
          <p:cNvPr id="2" name="物件 1"/>
          <p:cNvGraphicFramePr>
            <a:graphicFrameLocks noChangeAspect="1"/>
          </p:cNvGraphicFramePr>
          <p:nvPr>
            <p:extLst>
              <p:ext uri="{D42A27DB-BD31-4B8C-83A1-F6EECF244321}">
                <p14:modId xmlns:p14="http://schemas.microsoft.com/office/powerpoint/2010/main" val="1639682475"/>
              </p:ext>
            </p:extLst>
          </p:nvPr>
        </p:nvGraphicFramePr>
        <p:xfrm>
          <a:off x="755576" y="3284984"/>
          <a:ext cx="392708" cy="532961"/>
        </p:xfrm>
        <a:graphic>
          <a:graphicData uri="http://schemas.openxmlformats.org/presentationml/2006/ole">
            <mc:AlternateContent xmlns:mc="http://schemas.openxmlformats.org/markup-compatibility/2006">
              <mc:Choice xmlns:v="urn:schemas-microsoft-com:vml" Requires="v">
                <p:oleObj spid="_x0000_s42003" name="Equation" r:id="rId3" imgW="177480" imgH="241200" progId="Equation.DSMT4">
                  <p:embed/>
                </p:oleObj>
              </mc:Choice>
              <mc:Fallback>
                <p:oleObj name="Equation" r:id="rId3" imgW="177480" imgH="241200" progId="Equation.DSMT4">
                  <p:embed/>
                  <p:pic>
                    <p:nvPicPr>
                      <p:cNvPr id="0" name=""/>
                      <p:cNvPicPr/>
                      <p:nvPr/>
                    </p:nvPicPr>
                    <p:blipFill>
                      <a:blip r:embed="rId4"/>
                      <a:stretch>
                        <a:fillRect/>
                      </a:stretch>
                    </p:blipFill>
                    <p:spPr>
                      <a:xfrm>
                        <a:off x="755576" y="3284984"/>
                        <a:ext cx="392708" cy="532961"/>
                      </a:xfrm>
                      <a:prstGeom prst="rect">
                        <a:avLst/>
                      </a:prstGeom>
                    </p:spPr>
                  </p:pic>
                </p:oleObj>
              </mc:Fallback>
            </mc:AlternateContent>
          </a:graphicData>
        </a:graphic>
      </p:graphicFrame>
    </p:spTree>
    <p:extLst>
      <p:ext uri="{BB962C8B-B14F-4D97-AF65-F5344CB8AC3E}">
        <p14:creationId xmlns:p14="http://schemas.microsoft.com/office/powerpoint/2010/main" val="1202297906"/>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169066"/>
            <a:ext cx="8135938" cy="3527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106383"/>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相量圖</a:t>
            </a:r>
            <a:endParaRPr lang="zh-TW" altLang="en-US" dirty="0">
              <a:solidFill>
                <a:srgbClr val="0099FF"/>
              </a:solidFill>
            </a:endParaRPr>
          </a:p>
          <a:p>
            <a:pPr>
              <a:tabLst>
                <a:tab pos="712788" algn="l"/>
              </a:tabLst>
            </a:pPr>
            <a:r>
              <a:rPr lang="en-US" altLang="zh-TW" dirty="0" smtClean="0"/>
              <a:t>	</a:t>
            </a:r>
            <a:r>
              <a:rPr lang="zh-TW" altLang="en-US" dirty="0" smtClean="0"/>
              <a:t>為</a:t>
            </a:r>
            <a:r>
              <a:rPr lang="zh-TW" altLang="en-US" dirty="0"/>
              <a:t>了解同步發電機遇到不同類型的負載時，端電壓與應電勢之關係，可以用相量圖表示之： </a:t>
            </a:r>
          </a:p>
          <a:p>
            <a:r>
              <a:rPr lang="en-US" altLang="zh-TW" dirty="0"/>
              <a:t>1. </a:t>
            </a:r>
            <a:r>
              <a:rPr lang="zh-TW" altLang="en-US" dirty="0"/>
              <a:t>純電阻性負載</a:t>
            </a:r>
            <a:r>
              <a:rPr lang="en-US" altLang="zh-TW" dirty="0"/>
              <a:t>(</a:t>
            </a:r>
            <a:r>
              <a:rPr lang="en-US" altLang="zh-TW" dirty="0" err="1"/>
              <a:t>cos</a:t>
            </a:r>
            <a:r>
              <a:rPr lang="en-US" altLang="zh-TW" i="1" dirty="0" err="1"/>
              <a:t>θ</a:t>
            </a:r>
            <a:r>
              <a:rPr lang="en-US" altLang="zh-TW" i="1" dirty="0"/>
              <a:t> </a:t>
            </a:r>
            <a:r>
              <a:rPr lang="en-US" altLang="zh-TW" dirty="0"/>
              <a:t>= 1) </a:t>
            </a:r>
            <a:endParaRPr lang="zh-TW" altLang="en-US" dirty="0"/>
          </a:p>
          <a:p>
            <a:pPr marL="361950"/>
            <a:r>
              <a:rPr lang="zh-TW" altLang="en-US" dirty="0"/>
              <a:t>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與端電壓</a:t>
            </a:r>
            <a:r>
              <a:rPr lang="en-US" altLang="zh-TW" dirty="0"/>
              <a:t>( </a:t>
            </a:r>
            <a:r>
              <a:rPr lang="en-US" altLang="zh-TW" i="1" dirty="0" err="1"/>
              <a:t>V</a:t>
            </a:r>
            <a:r>
              <a:rPr lang="en-US" altLang="zh-TW" i="1" baseline="-25000" dirty="0" err="1"/>
              <a:t>p</a:t>
            </a:r>
            <a:r>
              <a:rPr lang="en-US" altLang="zh-TW" i="1" dirty="0"/>
              <a:t> </a:t>
            </a:r>
            <a:r>
              <a:rPr lang="en-US" altLang="zh-TW" dirty="0"/>
              <a:t>) </a:t>
            </a:r>
            <a:r>
              <a:rPr lang="zh-TW" altLang="en-US" dirty="0"/>
              <a:t>同相，相量關係如圖</a:t>
            </a:r>
            <a:r>
              <a:rPr lang="en-US" altLang="zh-TW" dirty="0"/>
              <a:t>9-7(a) </a:t>
            </a:r>
            <a:r>
              <a:rPr lang="zh-TW" altLang="en-US" dirty="0"/>
              <a:t>所示</a:t>
            </a:r>
            <a:r>
              <a:rPr lang="zh-TW" altLang="en-US" dirty="0" smtClean="0"/>
              <a:t>。</a:t>
            </a:r>
            <a:endParaRPr lang="en-US" altLang="zh-TW" dirty="0" smtClean="0"/>
          </a:p>
          <a:p>
            <a:r>
              <a:rPr lang="en-US" altLang="zh-TW" dirty="0" smtClean="0"/>
              <a:t>2</a:t>
            </a:r>
            <a:r>
              <a:rPr lang="en-US" altLang="zh-TW" dirty="0"/>
              <a:t>. </a:t>
            </a:r>
            <a:r>
              <a:rPr lang="zh-TW" altLang="en-US" dirty="0"/>
              <a:t>電感性負載</a:t>
            </a:r>
            <a:r>
              <a:rPr lang="en-US" altLang="zh-TW" dirty="0"/>
              <a:t>(</a:t>
            </a:r>
            <a:r>
              <a:rPr lang="en-US" altLang="zh-TW" dirty="0" err="1"/>
              <a:t>cos</a:t>
            </a:r>
            <a:r>
              <a:rPr lang="en-US" altLang="zh-TW" i="1" dirty="0" err="1"/>
              <a:t>θ</a:t>
            </a:r>
            <a:r>
              <a:rPr lang="en-US" altLang="zh-TW" i="1" dirty="0"/>
              <a:t> </a:t>
            </a:r>
            <a:r>
              <a:rPr lang="en-US" altLang="zh-TW" dirty="0"/>
              <a:t>&lt; 1 </a:t>
            </a:r>
            <a:r>
              <a:rPr lang="zh-TW" altLang="en-US" dirty="0"/>
              <a:t>落後</a:t>
            </a:r>
            <a:r>
              <a:rPr lang="en-US" altLang="zh-TW" dirty="0"/>
              <a:t>) </a:t>
            </a:r>
            <a:endParaRPr lang="zh-TW" altLang="en-US" dirty="0"/>
          </a:p>
          <a:p>
            <a:pPr marL="361950"/>
            <a:r>
              <a:rPr lang="zh-TW" altLang="en-US" dirty="0"/>
              <a:t>由於電樞電流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落後端電壓</a:t>
            </a:r>
            <a:r>
              <a:rPr lang="en-US" altLang="zh-TW" dirty="0"/>
              <a:t>( </a:t>
            </a:r>
            <a:r>
              <a:rPr lang="en-US" altLang="zh-TW" i="1" dirty="0" err="1"/>
              <a:t>V</a:t>
            </a:r>
            <a:r>
              <a:rPr lang="en-US" altLang="zh-TW" i="1" baseline="-25000" dirty="0" err="1"/>
              <a:t>p</a:t>
            </a:r>
            <a:r>
              <a:rPr lang="en-US" altLang="zh-TW" i="1" dirty="0"/>
              <a:t> </a:t>
            </a:r>
            <a:r>
              <a:rPr lang="en-US" altLang="zh-TW" dirty="0"/>
              <a:t>) </a:t>
            </a:r>
            <a:r>
              <a:rPr lang="zh-TW" altLang="en-US" dirty="0"/>
              <a:t>達</a:t>
            </a:r>
            <a:r>
              <a:rPr lang="en-US" altLang="zh-TW" i="1" dirty="0"/>
              <a:t>θ </a:t>
            </a:r>
            <a:r>
              <a:rPr lang="zh-TW" altLang="en-US" dirty="0"/>
              <a:t>度。相量關係如圖</a:t>
            </a:r>
            <a:r>
              <a:rPr lang="en-US" altLang="zh-TW" dirty="0"/>
              <a:t>9-7(b)</a:t>
            </a:r>
            <a:r>
              <a:rPr lang="zh-TW" altLang="en-US" dirty="0" smtClean="0"/>
              <a:t>。</a:t>
            </a:r>
            <a:endParaRPr lang="zh-TW" altLang="en-US" dirty="0"/>
          </a:p>
        </p:txBody>
      </p:sp>
    </p:spTree>
    <p:extLst>
      <p:ext uri="{BB962C8B-B14F-4D97-AF65-F5344CB8AC3E}">
        <p14:creationId xmlns:p14="http://schemas.microsoft.com/office/powerpoint/2010/main" val="1081124203"/>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9-1</a:t>
            </a:r>
            <a:r>
              <a:rPr lang="zh-TW" altLang="en-US" dirty="0"/>
              <a:t>　</a:t>
            </a:r>
            <a:r>
              <a:rPr lang="zh-TW" altLang="en-US" dirty="0" smtClean="0"/>
              <a:t>電</a:t>
            </a:r>
            <a:r>
              <a:rPr lang="zh-TW" altLang="en-US" dirty="0"/>
              <a:t>樞反應</a:t>
            </a:r>
          </a:p>
        </p:txBody>
      </p:sp>
      <p:sp>
        <p:nvSpPr>
          <p:cNvPr id="3" name="內容版面配置區 2"/>
          <p:cNvSpPr>
            <a:spLocks noGrp="1"/>
          </p:cNvSpPr>
          <p:nvPr>
            <p:ph idx="1"/>
          </p:nvPr>
        </p:nvSpPr>
        <p:spPr/>
        <p:txBody>
          <a:bodyPr/>
          <a:lstStyle/>
          <a:p>
            <a:pPr eaLnBrk="1">
              <a:tabLst>
                <a:tab pos="712788" algn="l"/>
              </a:tabLst>
            </a:pPr>
            <a:r>
              <a:rPr lang="en-US" altLang="zh-TW" dirty="0" smtClean="0"/>
              <a:t>	</a:t>
            </a:r>
            <a:r>
              <a:rPr lang="zh-TW" altLang="en-US" dirty="0" smtClean="0"/>
              <a:t>同步</a:t>
            </a:r>
            <a:r>
              <a:rPr lang="zh-TW" altLang="en-US" dirty="0"/>
              <a:t>發電機定子三組電樞繞組受到旋轉磁場切割產生感應電勢</a:t>
            </a:r>
            <a:r>
              <a:rPr lang="en-US" altLang="zh-TW" dirty="0" smtClean="0"/>
              <a:t>(</a:t>
            </a:r>
            <a:r>
              <a:rPr lang="en-US" altLang="zh-TW" i="1" dirty="0" smtClean="0"/>
              <a:t>E</a:t>
            </a:r>
            <a:r>
              <a:rPr lang="en-US" altLang="zh-TW" dirty="0" smtClean="0"/>
              <a:t>)</a:t>
            </a:r>
            <a:r>
              <a:rPr lang="zh-TW" altLang="en-US" dirty="0"/>
              <a:t>。圖</a:t>
            </a:r>
            <a:r>
              <a:rPr lang="en-US" altLang="zh-TW" dirty="0"/>
              <a:t>9-1 </a:t>
            </a:r>
            <a:r>
              <a:rPr lang="zh-TW" altLang="en-US" dirty="0"/>
              <a:t>當無載時</a:t>
            </a:r>
            <a:r>
              <a:rPr lang="en-US" altLang="zh-TW" dirty="0" smtClean="0"/>
              <a:t>(</a:t>
            </a:r>
            <a:r>
              <a:rPr lang="zh-TW" altLang="en-US" dirty="0" smtClean="0"/>
              <a:t>開關</a:t>
            </a:r>
            <a:r>
              <a:rPr lang="en-US" altLang="zh-TW" i="1" dirty="0"/>
              <a:t>S </a:t>
            </a:r>
            <a:r>
              <a:rPr lang="zh-TW" altLang="en-US" dirty="0" smtClean="0"/>
              <a:t>打開</a:t>
            </a:r>
            <a:r>
              <a:rPr lang="en-US" altLang="zh-TW" dirty="0" smtClean="0"/>
              <a:t>)</a:t>
            </a:r>
            <a:r>
              <a:rPr lang="zh-TW" altLang="en-US" dirty="0"/>
              <a:t>，電樞電流</a:t>
            </a:r>
            <a:r>
              <a:rPr lang="en-US" altLang="zh-TW" i="1" dirty="0" err="1"/>
              <a:t>I</a:t>
            </a:r>
            <a:r>
              <a:rPr lang="en-US" altLang="zh-TW" i="1" baseline="-25000" dirty="0" err="1"/>
              <a:t>a</a:t>
            </a:r>
            <a:r>
              <a:rPr lang="en-US" altLang="zh-TW" i="1" dirty="0"/>
              <a:t> </a:t>
            </a:r>
            <a:r>
              <a:rPr lang="en-US" altLang="zh-TW" dirty="0"/>
              <a:t>= 0</a:t>
            </a:r>
            <a:r>
              <a:rPr lang="zh-TW" altLang="en-US" dirty="0"/>
              <a:t>，電樞磁通沒有產生，此時無電樞反應。</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31356" y="2852936"/>
            <a:ext cx="7069036" cy="3561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062060"/>
      </p:ext>
    </p:extLst>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6919539" cy="314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641583"/>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3</a:t>
            </a:r>
            <a:r>
              <a:rPr lang="en-US" altLang="zh-TW" dirty="0"/>
              <a:t>. </a:t>
            </a:r>
            <a:r>
              <a:rPr lang="zh-TW" altLang="en-US" dirty="0"/>
              <a:t>電容性負載</a:t>
            </a:r>
            <a:r>
              <a:rPr lang="en-US" altLang="zh-TW" dirty="0"/>
              <a:t>(</a:t>
            </a:r>
            <a:r>
              <a:rPr lang="en-US" altLang="zh-TW" dirty="0" err="1"/>
              <a:t>cos</a:t>
            </a:r>
            <a:r>
              <a:rPr lang="en-US" altLang="zh-TW" i="1" dirty="0" err="1"/>
              <a:t>θ</a:t>
            </a:r>
            <a:r>
              <a:rPr lang="en-US" altLang="zh-TW" i="1" dirty="0"/>
              <a:t> </a:t>
            </a:r>
            <a:r>
              <a:rPr lang="en-US" altLang="zh-TW" dirty="0"/>
              <a:t>&lt; 1 </a:t>
            </a:r>
            <a:r>
              <a:rPr lang="zh-TW" altLang="en-US" dirty="0"/>
              <a:t>超前</a:t>
            </a:r>
            <a:r>
              <a:rPr lang="en-US" altLang="zh-TW" dirty="0"/>
              <a:t>) </a:t>
            </a:r>
            <a:endParaRPr lang="zh-TW" altLang="en-US" dirty="0"/>
          </a:p>
          <a:p>
            <a:pPr marL="361950"/>
            <a:r>
              <a:rPr lang="zh-TW" altLang="en-US" dirty="0"/>
              <a:t>由於電樞電流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超前端電壓</a:t>
            </a:r>
            <a:r>
              <a:rPr lang="en-US" altLang="zh-TW" dirty="0" smtClean="0"/>
              <a:t>( </a:t>
            </a:r>
            <a:r>
              <a:rPr lang="en-US" altLang="zh-TW" i="1" dirty="0" err="1" smtClean="0"/>
              <a:t>V</a:t>
            </a:r>
            <a:r>
              <a:rPr lang="en-US" altLang="zh-TW" i="1" baseline="-25000" dirty="0" err="1" smtClean="0"/>
              <a:t>p</a:t>
            </a:r>
            <a:r>
              <a:rPr lang="en-US" altLang="zh-TW" i="1" dirty="0" smtClean="0"/>
              <a:t> </a:t>
            </a:r>
            <a:r>
              <a:rPr lang="en-US" altLang="zh-TW" dirty="0"/>
              <a:t>) </a:t>
            </a:r>
            <a:r>
              <a:rPr lang="zh-TW" altLang="en-US" dirty="0"/>
              <a:t>達</a:t>
            </a:r>
            <a:r>
              <a:rPr lang="en-US" altLang="zh-TW" i="1" dirty="0"/>
              <a:t>θ </a:t>
            </a:r>
            <a:r>
              <a:rPr lang="zh-TW" altLang="en-US" dirty="0"/>
              <a:t>度。由圖</a:t>
            </a:r>
            <a:r>
              <a:rPr lang="en-US" altLang="zh-TW" dirty="0"/>
              <a:t>9-8 </a:t>
            </a:r>
            <a:r>
              <a:rPr lang="zh-TW" altLang="en-US" dirty="0"/>
              <a:t>相量圖可以</a:t>
            </a:r>
            <a:r>
              <a:rPr lang="zh-TW" altLang="en-US" dirty="0" smtClean="0"/>
              <a:t>看出</a:t>
            </a:r>
            <a:r>
              <a:rPr lang="zh-TW" altLang="en-US" dirty="0"/>
              <a: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731" y="2924944"/>
            <a:ext cx="4447121" cy="336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946141"/>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lnSpc>
                <a:spcPct val="150000"/>
              </a:lnSpc>
              <a:tabLst>
                <a:tab pos="712788" algn="l"/>
              </a:tabLst>
            </a:pPr>
            <a:r>
              <a:rPr lang="en-US" altLang="zh-TW" dirty="0" smtClean="0"/>
              <a:t>	</a:t>
            </a:r>
            <a:r>
              <a:rPr lang="zh-TW" altLang="en-US" dirty="0" smtClean="0"/>
              <a:t>將</a:t>
            </a:r>
            <a:r>
              <a:rPr lang="zh-TW" altLang="en-US" dirty="0"/>
              <a:t>相量圖</a:t>
            </a:r>
            <a:r>
              <a:rPr lang="en-US" altLang="zh-TW" dirty="0"/>
              <a:t>9-7 </a:t>
            </a:r>
            <a:r>
              <a:rPr lang="zh-TW" altLang="en-US" dirty="0"/>
              <a:t>及</a:t>
            </a:r>
            <a:r>
              <a:rPr lang="en-US" altLang="zh-TW" dirty="0"/>
              <a:t>9-8</a:t>
            </a:r>
            <a:r>
              <a:rPr lang="zh-TW" altLang="en-US" dirty="0"/>
              <a:t>，依據畢氏定理計算後，可得同步發電機每相應電勢： </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852936"/>
            <a:ext cx="8135938" cy="92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617424"/>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849" y="1412875"/>
            <a:ext cx="7987939"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bwMode="auto">
          <a:xfrm>
            <a:off x="1763688" y="2780928"/>
            <a:ext cx="6048672" cy="3312368"/>
          </a:xfrm>
          <a:prstGeom prst="rect">
            <a:avLst/>
          </a:prstGeom>
          <a:ln>
            <a:headEnd type="none" w="med" len="med"/>
            <a:tailEnd type="none" w="med" len="med"/>
          </a:ln>
          <a:extLst/>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zh-TW" altLang="en-US" sz="1800" b="1" i="0" u="none" strike="noStrike" cap="none" normalizeH="0" baseline="0" smtClean="0">
              <a:ln>
                <a:noFill/>
              </a:ln>
              <a:solidFill>
                <a:schemeClr val="bg1"/>
              </a:solidFill>
              <a:effectLst/>
              <a:latin typeface="Times New Roman" pitchFamily="18" charset="0"/>
              <a:ea typeface="新細明體" pitchFamily="18" charset="-120"/>
            </a:endParaRPr>
          </a:p>
        </p:txBody>
      </p:sp>
    </p:spTree>
    <p:extLst>
      <p:ext uri="{BB962C8B-B14F-4D97-AF65-F5344CB8AC3E}">
        <p14:creationId xmlns:p14="http://schemas.microsoft.com/office/powerpoint/2010/main" val="3473418601"/>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19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849" y="1412875"/>
            <a:ext cx="7987939"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9878134"/>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9-5</a:t>
            </a:r>
            <a:r>
              <a:rPr lang="zh-TW" altLang="en-US" dirty="0" smtClean="0"/>
              <a:t>　電壓</a:t>
            </a:r>
            <a:r>
              <a:rPr lang="zh-TW" altLang="en-US" dirty="0"/>
              <a:t>調整率</a:t>
            </a:r>
          </a:p>
        </p:txBody>
      </p:sp>
      <p:sp>
        <p:nvSpPr>
          <p:cNvPr id="3" name="內容版面配置區 2"/>
          <p:cNvSpPr>
            <a:spLocks noGrp="1"/>
          </p:cNvSpPr>
          <p:nvPr>
            <p:ph idx="1"/>
          </p:nvPr>
        </p:nvSpPr>
        <p:spPr/>
        <p:txBody>
          <a:bodyPr/>
          <a:lstStyle/>
          <a:p>
            <a:pPr>
              <a:tabLst>
                <a:tab pos="712788" algn="l"/>
              </a:tabLst>
            </a:pPr>
            <a:r>
              <a:rPr lang="en-US" altLang="zh-TW" dirty="0"/>
              <a:t>	</a:t>
            </a:r>
            <a:r>
              <a:rPr lang="zh-TW" altLang="en-US" dirty="0" smtClean="0">
                <a:solidFill>
                  <a:srgbClr val="0099FF"/>
                </a:solidFill>
              </a:rPr>
              <a:t>電壓</a:t>
            </a:r>
            <a:r>
              <a:rPr lang="zh-TW" altLang="en-US" dirty="0">
                <a:solidFill>
                  <a:srgbClr val="0099FF"/>
                </a:solidFill>
              </a:rPr>
              <a:t>調整率或電壓變動率</a:t>
            </a:r>
            <a:r>
              <a:rPr lang="en-US" altLang="zh-TW" dirty="0">
                <a:solidFill>
                  <a:srgbClr val="0099FF"/>
                </a:solidFill>
              </a:rPr>
              <a:t>(</a:t>
            </a:r>
            <a:r>
              <a:rPr lang="en-US" altLang="zh-TW" i="1" dirty="0">
                <a:solidFill>
                  <a:srgbClr val="0099FF"/>
                </a:solidFill>
              </a:rPr>
              <a:t>V</a:t>
            </a:r>
            <a:r>
              <a:rPr lang="en-US" altLang="zh-TW" dirty="0">
                <a:solidFill>
                  <a:srgbClr val="0099FF"/>
                </a:solidFill>
              </a:rPr>
              <a:t>.</a:t>
            </a:r>
            <a:r>
              <a:rPr lang="en-US" altLang="zh-TW" i="1" dirty="0">
                <a:solidFill>
                  <a:srgbClr val="0099FF"/>
                </a:solidFill>
              </a:rPr>
              <a:t>R</a:t>
            </a:r>
            <a:r>
              <a:rPr lang="en-US" altLang="zh-TW" dirty="0">
                <a:solidFill>
                  <a:srgbClr val="0099FF"/>
                </a:solidFill>
              </a:rPr>
              <a:t>.) </a:t>
            </a:r>
            <a:r>
              <a:rPr lang="zh-TW" altLang="en-US" dirty="0">
                <a:solidFill>
                  <a:srgbClr val="0099FF"/>
                </a:solidFill>
              </a:rPr>
              <a:t>來描述</a:t>
            </a:r>
            <a:r>
              <a:rPr lang="zh-TW" altLang="en-US" dirty="0"/>
              <a:t>，其定義為： </a:t>
            </a:r>
            <a:endParaRPr lang="en-US" altLang="zh-TW" dirty="0" smtClean="0"/>
          </a:p>
          <a:p>
            <a:pPr>
              <a:tabLst>
                <a:tab pos="712788" algn="l"/>
              </a:tabLst>
            </a:pPr>
            <a:endParaRPr lang="en-US" altLang="zh-TW" dirty="0"/>
          </a:p>
          <a:p>
            <a:endParaRPr lang="zh-TW" altLang="en-US" dirty="0"/>
          </a:p>
          <a:p>
            <a:r>
              <a:rPr lang="en-US" altLang="zh-TW" i="1" dirty="0"/>
              <a:t>V</a:t>
            </a:r>
            <a:r>
              <a:rPr lang="en-US" altLang="zh-TW" dirty="0"/>
              <a:t>.</a:t>
            </a:r>
            <a:r>
              <a:rPr lang="en-US" altLang="zh-TW" i="1" dirty="0"/>
              <a:t>R</a:t>
            </a:r>
            <a:r>
              <a:rPr lang="en-US" altLang="zh-TW" dirty="0"/>
              <a:t>. </a:t>
            </a:r>
            <a:r>
              <a:rPr lang="zh-TW" altLang="en-US" dirty="0"/>
              <a:t>：電壓調整率或電壓變動率　　　</a:t>
            </a:r>
            <a:endParaRPr lang="en-US" altLang="zh-TW" dirty="0" smtClean="0"/>
          </a:p>
          <a:p>
            <a:r>
              <a:rPr lang="en-US" altLang="zh-TW" i="1" dirty="0" err="1" smtClean="0"/>
              <a:t>V</a:t>
            </a:r>
            <a:r>
              <a:rPr lang="en-US" altLang="zh-TW" i="1" baseline="-25000" dirty="0" err="1" smtClean="0"/>
              <a:t>p</a:t>
            </a:r>
            <a:r>
              <a:rPr lang="en-US" altLang="zh-TW" baseline="-25000" dirty="0" err="1" smtClean="0"/>
              <a:t>(</a:t>
            </a:r>
            <a:r>
              <a:rPr lang="en-US" altLang="zh-TW" i="1" baseline="-25000" dirty="0" err="1" smtClean="0"/>
              <a:t>FL</a:t>
            </a:r>
            <a:r>
              <a:rPr lang="en-US" altLang="zh-TW" baseline="-25000" dirty="0"/>
              <a:t>)</a:t>
            </a:r>
            <a:r>
              <a:rPr lang="zh-TW" altLang="en-US" dirty="0"/>
              <a:t>：滿載時相電壓</a:t>
            </a:r>
          </a:p>
          <a:p>
            <a:r>
              <a:rPr lang="en-US" altLang="zh-TW" i="1" dirty="0" err="1"/>
              <a:t>V</a:t>
            </a:r>
            <a:r>
              <a:rPr lang="en-US" altLang="zh-TW" i="1" baseline="-25000" dirty="0" err="1"/>
              <a:t>p</a:t>
            </a:r>
            <a:r>
              <a:rPr lang="en-US" altLang="zh-TW" baseline="-25000" dirty="0" err="1"/>
              <a:t>(</a:t>
            </a:r>
            <a:r>
              <a:rPr lang="en-US" altLang="zh-TW" i="1" baseline="-25000" dirty="0" err="1"/>
              <a:t>NL</a:t>
            </a:r>
            <a:r>
              <a:rPr lang="en-US" altLang="zh-TW" baseline="-25000" dirty="0"/>
              <a:t>)</a:t>
            </a:r>
            <a:r>
              <a:rPr lang="zh-TW" altLang="en-US" dirty="0"/>
              <a:t>：無載時相電壓</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420888"/>
            <a:ext cx="8135938" cy="926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8360232"/>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272" y="1412875"/>
            <a:ext cx="7921094"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1619672" y="3212976"/>
            <a:ext cx="6336704" cy="30243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724230890"/>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440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272" y="1412875"/>
            <a:ext cx="7921094"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7853684"/>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9-6</a:t>
            </a:r>
            <a:r>
              <a:rPr lang="zh-TW" altLang="en-US" dirty="0" smtClean="0"/>
              <a:t>　同步</a:t>
            </a:r>
            <a:r>
              <a:rPr lang="zh-TW" altLang="en-US" dirty="0"/>
              <a:t>發電機之特性曲線</a:t>
            </a:r>
          </a:p>
        </p:txBody>
      </p:sp>
      <p:sp>
        <p:nvSpPr>
          <p:cNvPr id="7" name="內容版面配置區 6"/>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、開路特性</a:t>
            </a:r>
            <a:r>
              <a:rPr lang="zh-TW" altLang="en-US" sz="3200" b="1" dirty="0" smtClean="0">
                <a:solidFill>
                  <a:srgbClr val="00B050"/>
                </a:solidFill>
              </a:rPr>
              <a:t>試驗</a:t>
            </a:r>
            <a:endParaRPr lang="en-US" altLang="zh-TW" sz="3200" b="1" dirty="0" smtClean="0">
              <a:solidFill>
                <a:srgbClr val="00B050"/>
              </a:solidFill>
            </a:endParaRPr>
          </a:p>
          <a:p>
            <a:pPr>
              <a:tabLst>
                <a:tab pos="712788" algn="l"/>
              </a:tabLst>
            </a:pPr>
            <a:r>
              <a:rPr lang="en-US" altLang="zh-TW" dirty="0" smtClean="0"/>
              <a:t>	</a:t>
            </a:r>
            <a:r>
              <a:rPr lang="zh-TW" altLang="en-US" dirty="0" smtClean="0"/>
              <a:t>又</a:t>
            </a:r>
            <a:r>
              <a:rPr lang="zh-TW" altLang="en-US" dirty="0"/>
              <a:t>稱為無載特性試驗。將圖</a:t>
            </a:r>
            <a:r>
              <a:rPr lang="en-US" altLang="zh-TW" dirty="0"/>
              <a:t>9-9 </a:t>
            </a:r>
            <a:r>
              <a:rPr lang="zh-TW" altLang="en-US" dirty="0"/>
              <a:t>中的選擇開關</a:t>
            </a:r>
            <a:r>
              <a:rPr lang="en-US" altLang="zh-TW" i="1" dirty="0"/>
              <a:t>S </a:t>
            </a:r>
            <a:r>
              <a:rPr lang="zh-TW" altLang="en-US" dirty="0"/>
              <a:t>切至</a:t>
            </a:r>
            <a:r>
              <a:rPr lang="en-US" altLang="zh-TW" dirty="0"/>
              <a:t>1 </a:t>
            </a:r>
            <a:r>
              <a:rPr lang="zh-TW" altLang="en-US" dirty="0"/>
              <a:t>號位置，使輸出端為開路狀態。</a:t>
            </a: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600" y="2852936"/>
            <a:ext cx="6911802" cy="3719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997893"/>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5" name="內容版面配置區 4"/>
          <p:cNvSpPr>
            <a:spLocks noGrp="1"/>
          </p:cNvSpPr>
          <p:nvPr>
            <p:ph idx="1"/>
          </p:nvPr>
        </p:nvSpPr>
        <p:spPr/>
        <p:txBody>
          <a:bodyPr/>
          <a:lstStyle/>
          <a:p>
            <a:pPr>
              <a:tabLst>
                <a:tab pos="712788" algn="l"/>
              </a:tabLst>
            </a:pPr>
            <a:r>
              <a:rPr lang="en-US" altLang="zh-TW" dirty="0" smtClean="0"/>
              <a:t>	</a:t>
            </a:r>
            <a:r>
              <a:rPr lang="zh-TW" altLang="en-US" dirty="0" smtClean="0">
                <a:solidFill>
                  <a:srgbClr val="0099FF"/>
                </a:solidFill>
              </a:rPr>
              <a:t>將</a:t>
            </a:r>
            <a:r>
              <a:rPr lang="zh-TW" altLang="en-US" dirty="0">
                <a:solidFill>
                  <a:srgbClr val="0099FF"/>
                </a:solidFill>
              </a:rPr>
              <a:t>激磁電流</a:t>
            </a:r>
            <a:r>
              <a:rPr lang="en-US" altLang="zh-TW" dirty="0">
                <a:solidFill>
                  <a:srgbClr val="0099FF"/>
                </a:solidFill>
              </a:rPr>
              <a:t>( </a:t>
            </a:r>
            <a:r>
              <a:rPr lang="en-US" altLang="zh-TW" i="1" dirty="0">
                <a:solidFill>
                  <a:srgbClr val="0099FF"/>
                </a:solidFill>
              </a:rPr>
              <a:t>I</a:t>
            </a:r>
            <a:r>
              <a:rPr lang="en-US" altLang="zh-TW" i="1" baseline="-25000" dirty="0">
                <a:solidFill>
                  <a:srgbClr val="0099FF"/>
                </a:solidFill>
              </a:rPr>
              <a:t>f </a:t>
            </a:r>
            <a:r>
              <a:rPr lang="en-US" altLang="zh-TW" dirty="0">
                <a:solidFill>
                  <a:srgbClr val="0099FF"/>
                </a:solidFill>
              </a:rPr>
              <a:t>) </a:t>
            </a:r>
            <a:r>
              <a:rPr lang="zh-TW" altLang="en-US" dirty="0">
                <a:solidFill>
                  <a:srgbClr val="0099FF"/>
                </a:solidFill>
              </a:rPr>
              <a:t>與開路時端電壓</a:t>
            </a:r>
            <a:r>
              <a:rPr lang="en-US" altLang="zh-TW" dirty="0">
                <a:solidFill>
                  <a:srgbClr val="0099FF"/>
                </a:solidFill>
              </a:rPr>
              <a:t>( </a:t>
            </a:r>
            <a:r>
              <a:rPr lang="en-US" altLang="zh-TW" i="1" dirty="0">
                <a:solidFill>
                  <a:srgbClr val="0099FF"/>
                </a:solidFill>
              </a:rPr>
              <a:t>V</a:t>
            </a:r>
            <a:r>
              <a:rPr lang="en-US" altLang="zh-TW" i="1" baseline="-25000" dirty="0">
                <a:solidFill>
                  <a:srgbClr val="0099FF"/>
                </a:solidFill>
              </a:rPr>
              <a:t>o</a:t>
            </a:r>
            <a:r>
              <a:rPr lang="en-US" altLang="zh-TW" i="1" dirty="0">
                <a:solidFill>
                  <a:srgbClr val="0099FF"/>
                </a:solidFill>
              </a:rPr>
              <a:t> </a:t>
            </a:r>
            <a:r>
              <a:rPr lang="en-US" altLang="zh-TW" dirty="0">
                <a:solidFill>
                  <a:srgbClr val="0099FF"/>
                </a:solidFill>
              </a:rPr>
              <a:t>) </a:t>
            </a:r>
            <a:r>
              <a:rPr lang="zh-TW" altLang="en-US" dirty="0">
                <a:solidFill>
                  <a:srgbClr val="0099FF"/>
                </a:solidFill>
              </a:rPr>
              <a:t>的結果記錄後繪製成圖，稱為開路特性曲線</a:t>
            </a:r>
            <a:r>
              <a:rPr lang="en-US" altLang="zh-TW" dirty="0"/>
              <a:t>(open circuit characteristic curve, OCC)</a:t>
            </a:r>
            <a:r>
              <a:rPr lang="zh-TW" altLang="en-US" dirty="0"/>
              <a:t>，也稱為無載特性曲線</a:t>
            </a:r>
            <a:r>
              <a:rPr lang="zh-TW" altLang="en-US" dirty="0" smtClean="0"/>
              <a:t>。</a:t>
            </a:r>
            <a:r>
              <a:rPr lang="en-US" altLang="zh-TW" dirty="0" smtClean="0"/>
              <a:t>	</a:t>
            </a:r>
            <a:r>
              <a:rPr lang="zh-TW" altLang="en-US" dirty="0" smtClean="0">
                <a:solidFill>
                  <a:srgbClr val="0099FF"/>
                </a:solidFill>
              </a:rPr>
              <a:t>起初</a:t>
            </a:r>
            <a:r>
              <a:rPr lang="zh-TW" altLang="en-US" dirty="0">
                <a:solidFill>
                  <a:srgbClr val="0099FF"/>
                </a:solidFill>
              </a:rPr>
              <a:t>感應電勢與激磁電流成正比上升，當激磁電流增加到磁通逐漸飽和時，應電勢增加趨緩變為曲線。</a:t>
            </a:r>
          </a:p>
        </p:txBody>
      </p:sp>
    </p:spTree>
    <p:extLst>
      <p:ext uri="{BB962C8B-B14F-4D97-AF65-F5344CB8AC3E}">
        <p14:creationId xmlns:p14="http://schemas.microsoft.com/office/powerpoint/2010/main" val="451233943"/>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一</a:t>
            </a:r>
            <a:r>
              <a:rPr lang="en-US" altLang="zh-TW" b="1" dirty="0">
                <a:solidFill>
                  <a:srgbClr val="0099FF"/>
                </a:solidFill>
              </a:rPr>
              <a:t>) </a:t>
            </a:r>
            <a:r>
              <a:rPr lang="zh-TW" altLang="en-US" b="1" dirty="0">
                <a:solidFill>
                  <a:srgbClr val="0099FF"/>
                </a:solidFill>
              </a:rPr>
              <a:t>純電阻性負載</a:t>
            </a:r>
            <a:r>
              <a:rPr lang="en-US" altLang="zh-TW" b="1" dirty="0">
                <a:solidFill>
                  <a:srgbClr val="0099FF"/>
                </a:solidFill>
              </a:rPr>
              <a:t>(</a:t>
            </a:r>
            <a:r>
              <a:rPr lang="en-US" altLang="zh-TW" b="1" dirty="0" err="1">
                <a:solidFill>
                  <a:srgbClr val="0099FF"/>
                </a:solidFill>
              </a:rPr>
              <a:t>cos</a:t>
            </a:r>
            <a:r>
              <a:rPr lang="en-US" altLang="zh-TW" b="1" i="1" dirty="0" err="1">
                <a:solidFill>
                  <a:srgbClr val="0099FF"/>
                </a:solidFill>
              </a:rPr>
              <a:t>θ</a:t>
            </a:r>
            <a:r>
              <a:rPr lang="en-US" altLang="zh-TW" b="1" i="1" dirty="0">
                <a:solidFill>
                  <a:srgbClr val="0099FF"/>
                </a:solidFill>
              </a:rPr>
              <a:t> </a:t>
            </a:r>
            <a:r>
              <a:rPr lang="en-US" altLang="zh-TW" b="1" dirty="0">
                <a:solidFill>
                  <a:srgbClr val="0099FF"/>
                </a:solidFill>
              </a:rPr>
              <a:t>= 1) </a:t>
            </a:r>
            <a:endParaRPr lang="zh-TW" altLang="en-US" dirty="0">
              <a:solidFill>
                <a:srgbClr val="0099FF"/>
              </a:solidFill>
            </a:endParaRPr>
          </a:p>
          <a:p>
            <a:pPr eaLnBrk="1">
              <a:tabLst>
                <a:tab pos="712788" algn="l"/>
              </a:tabLst>
            </a:pPr>
            <a:r>
              <a:rPr lang="en-US" altLang="zh-TW" dirty="0" smtClean="0"/>
              <a:t>	</a:t>
            </a:r>
            <a:r>
              <a:rPr lang="zh-TW" altLang="en-US" dirty="0" smtClean="0"/>
              <a:t>當</a:t>
            </a:r>
            <a:r>
              <a:rPr lang="zh-TW" altLang="en-US" dirty="0"/>
              <a:t>負載為純電阻</a:t>
            </a:r>
            <a:r>
              <a:rPr lang="zh-TW" altLang="en-US" dirty="0" smtClean="0"/>
              <a:t>性時</a:t>
            </a:r>
            <a:r>
              <a:rPr lang="zh-TW" altLang="en-US" dirty="0"/>
              <a:t>，電樞電流</a:t>
            </a:r>
            <a:r>
              <a:rPr lang="en-US" altLang="zh-TW" dirty="0" smtClean="0"/>
              <a:t>(</a:t>
            </a:r>
            <a:r>
              <a:rPr lang="en-US" altLang="zh-TW" i="1" dirty="0" err="1" smtClean="0"/>
              <a:t>I</a:t>
            </a:r>
            <a:r>
              <a:rPr lang="en-US" altLang="zh-TW" i="1" baseline="-25000" dirty="0" err="1" smtClean="0"/>
              <a:t>a</a:t>
            </a:r>
            <a:r>
              <a:rPr lang="en-US" altLang="zh-TW" i="1" dirty="0" smtClean="0"/>
              <a:t> </a:t>
            </a:r>
            <a:r>
              <a:rPr lang="en-US" altLang="zh-TW" dirty="0"/>
              <a:t>) </a:t>
            </a:r>
            <a:r>
              <a:rPr lang="zh-TW" altLang="en-US" dirty="0"/>
              <a:t>與應電勢</a:t>
            </a:r>
            <a:r>
              <a:rPr lang="en-US" altLang="zh-TW" dirty="0"/>
              <a:t>( </a:t>
            </a:r>
            <a:r>
              <a:rPr lang="en-US" altLang="zh-TW" i="1" dirty="0"/>
              <a:t>E </a:t>
            </a:r>
            <a:r>
              <a:rPr lang="en-US" altLang="zh-TW" dirty="0"/>
              <a:t>) </a:t>
            </a:r>
            <a:r>
              <a:rPr lang="zh-TW" altLang="en-US" dirty="0"/>
              <a:t>同相，圖</a:t>
            </a:r>
            <a:r>
              <a:rPr lang="en-US" altLang="zh-TW" dirty="0"/>
              <a:t>9-2(a) </a:t>
            </a:r>
            <a:r>
              <a:rPr lang="zh-TW" altLang="en-US" dirty="0"/>
              <a:t>為例，電樞導體</a:t>
            </a:r>
            <a:r>
              <a:rPr lang="en-US" altLang="zh-TW" i="1" dirty="0"/>
              <a:t>A </a:t>
            </a:r>
            <a:r>
              <a:rPr lang="zh-TW" altLang="en-US" dirty="0"/>
              <a:t>產生順時針之電樞磁通</a:t>
            </a:r>
            <a:r>
              <a:rPr lang="en-US" altLang="zh-TW" dirty="0" smtClean="0"/>
              <a:t>(    )</a:t>
            </a:r>
            <a:r>
              <a:rPr lang="zh-TW" altLang="en-US" dirty="0"/>
              <a:t>，造成主磁極</a:t>
            </a:r>
            <a:r>
              <a:rPr lang="en-US" altLang="zh-TW" dirty="0" smtClean="0"/>
              <a:t>(N </a:t>
            </a:r>
            <a:r>
              <a:rPr lang="zh-TW" altLang="en-US" dirty="0"/>
              <a:t>極</a:t>
            </a:r>
            <a:r>
              <a:rPr lang="en-US" altLang="zh-TW" dirty="0"/>
              <a:t>) </a:t>
            </a:r>
            <a:r>
              <a:rPr lang="zh-TW" altLang="en-US" dirty="0"/>
              <a:t>的前端磁場減弱、後端磁場增強，磁通分佈發生偏移，相量關係如圖</a:t>
            </a:r>
            <a:r>
              <a:rPr lang="en-US" altLang="zh-TW" dirty="0"/>
              <a:t>9-2(b) </a:t>
            </a:r>
            <a:r>
              <a:rPr lang="zh-TW" altLang="en-US" dirty="0"/>
              <a:t>所示</a:t>
            </a:r>
            <a:r>
              <a:rPr lang="zh-TW" altLang="en-US" dirty="0" smtClean="0"/>
              <a:t>。</a:t>
            </a:r>
            <a:endParaRPr lang="zh-TW" altLang="en-US" dirty="0"/>
          </a:p>
        </p:txBody>
      </p:sp>
      <p:graphicFrame>
        <p:nvGraphicFramePr>
          <p:cNvPr id="4" name="物件 3"/>
          <p:cNvGraphicFramePr>
            <a:graphicFrameLocks noChangeAspect="1"/>
          </p:cNvGraphicFramePr>
          <p:nvPr>
            <p:extLst>
              <p:ext uri="{D42A27DB-BD31-4B8C-83A1-F6EECF244321}">
                <p14:modId xmlns:p14="http://schemas.microsoft.com/office/powerpoint/2010/main" val="438850414"/>
              </p:ext>
            </p:extLst>
          </p:nvPr>
        </p:nvGraphicFramePr>
        <p:xfrm>
          <a:off x="2339752" y="2852936"/>
          <a:ext cx="354806" cy="491270"/>
        </p:xfrm>
        <a:graphic>
          <a:graphicData uri="http://schemas.openxmlformats.org/presentationml/2006/ole">
            <mc:AlternateContent xmlns:mc="http://schemas.openxmlformats.org/markup-compatibility/2006">
              <mc:Choice xmlns:v="urn:schemas-microsoft-com:vml" Requires="v">
                <p:oleObj spid="_x0000_s36884" name="Equation" r:id="rId3" imgW="164880" imgH="228600" progId="Equation.DSMT4">
                  <p:embed/>
                </p:oleObj>
              </mc:Choice>
              <mc:Fallback>
                <p:oleObj name="Equation" r:id="rId3" imgW="164880" imgH="228600" progId="Equation.DSMT4">
                  <p:embed/>
                  <p:pic>
                    <p:nvPicPr>
                      <p:cNvPr id="0" name=""/>
                      <p:cNvPicPr/>
                      <p:nvPr/>
                    </p:nvPicPr>
                    <p:blipFill>
                      <a:blip r:embed="rId4"/>
                      <a:stretch>
                        <a:fillRect/>
                      </a:stretch>
                    </p:blipFill>
                    <p:spPr>
                      <a:xfrm>
                        <a:off x="2339752" y="2852936"/>
                        <a:ext cx="354806" cy="491270"/>
                      </a:xfrm>
                      <a:prstGeom prst="rect">
                        <a:avLst/>
                      </a:prstGeom>
                    </p:spPr>
                  </p:pic>
                </p:oleObj>
              </mc:Fallback>
            </mc:AlternateContent>
          </a:graphicData>
        </a:graphic>
      </p:graphicFrame>
    </p:spTree>
    <p:extLst>
      <p:ext uri="{BB962C8B-B14F-4D97-AF65-F5344CB8AC3E}">
        <p14:creationId xmlns:p14="http://schemas.microsoft.com/office/powerpoint/2010/main" val="1542267806"/>
      </p:ext>
    </p:extLst>
  </p:cSld>
  <p:clrMapOvr>
    <a:masterClrMapping/>
  </p:clrMapOvr>
  <p:transition>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pic>
        <p:nvPicPr>
          <p:cNvPr id="4505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8" y="1772816"/>
            <a:ext cx="4409467" cy="4104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6530556"/>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sp>
        <p:nvSpPr>
          <p:cNvPr id="9" name="內容版面配置區 8"/>
          <p:cNvSpPr>
            <a:spLocks noGrp="1"/>
          </p:cNvSpPr>
          <p:nvPr>
            <p:ph idx="1"/>
          </p:nvPr>
        </p:nvSpPr>
        <p:spPr/>
        <p:txBody>
          <a:bodyPr/>
          <a:lstStyle/>
          <a:p>
            <a:r>
              <a:rPr lang="zh-TW" altLang="en-US" sz="3200" b="1" dirty="0" smtClean="0">
                <a:solidFill>
                  <a:srgbClr val="00B050"/>
                </a:solidFill>
              </a:rPr>
              <a:t>二、短路特性試驗</a:t>
            </a:r>
            <a:endParaRPr lang="en-US" altLang="zh-TW" sz="3200" b="1" dirty="0" smtClean="0">
              <a:solidFill>
                <a:srgbClr val="00B050"/>
              </a:solidFill>
            </a:endParaRPr>
          </a:p>
          <a:p>
            <a:pPr>
              <a:tabLst>
                <a:tab pos="712788" algn="l"/>
              </a:tabLst>
            </a:pPr>
            <a:r>
              <a:rPr lang="en-US" altLang="zh-TW" dirty="0" smtClean="0"/>
              <a:t>	</a:t>
            </a:r>
            <a:r>
              <a:rPr lang="zh-TW" altLang="en-US" dirty="0" smtClean="0"/>
              <a:t>將</a:t>
            </a:r>
            <a:r>
              <a:rPr lang="zh-TW" altLang="en-US" dirty="0"/>
              <a:t>圖</a:t>
            </a:r>
            <a:r>
              <a:rPr lang="en-US" altLang="zh-TW" dirty="0"/>
              <a:t>9-9 </a:t>
            </a:r>
            <a:r>
              <a:rPr lang="zh-TW" altLang="en-US" dirty="0"/>
              <a:t>中的選擇開關</a:t>
            </a:r>
            <a:r>
              <a:rPr lang="en-US" altLang="zh-TW" i="1" dirty="0"/>
              <a:t>S </a:t>
            </a:r>
            <a:r>
              <a:rPr lang="zh-TW" altLang="en-US" dirty="0"/>
              <a:t>切至</a:t>
            </a:r>
            <a:r>
              <a:rPr lang="en-US" altLang="zh-TW" dirty="0"/>
              <a:t>2 </a:t>
            </a:r>
            <a:r>
              <a:rPr lang="zh-TW" altLang="en-US" dirty="0"/>
              <a:t>號位置，此時發電機輸出端經電流表短路</a:t>
            </a:r>
            <a:r>
              <a:rPr lang="en-US" altLang="zh-TW" dirty="0"/>
              <a:t>(</a:t>
            </a:r>
            <a:r>
              <a:rPr lang="en-US" altLang="zh-TW" i="1" dirty="0"/>
              <a:t>V</a:t>
            </a:r>
            <a:r>
              <a:rPr lang="en-US" altLang="zh-TW" i="1" baseline="-25000" dirty="0"/>
              <a:t>L</a:t>
            </a:r>
            <a:r>
              <a:rPr lang="en-US" altLang="zh-TW" i="1" dirty="0"/>
              <a:t> </a:t>
            </a:r>
            <a:r>
              <a:rPr lang="en-US" altLang="zh-TW" dirty="0"/>
              <a:t>= 0)</a:t>
            </a:r>
            <a:r>
              <a:rPr lang="zh-TW" altLang="en-US" dirty="0" smtClean="0"/>
              <a:t>。</a:t>
            </a:r>
            <a:endParaRPr lang="en-US" altLang="zh-TW" dirty="0" smtClean="0"/>
          </a:p>
          <a:p>
            <a:pPr>
              <a:tabLst>
                <a:tab pos="712788" algn="l"/>
              </a:tabLst>
            </a:pPr>
            <a:r>
              <a:rPr lang="en-US" altLang="zh-TW" dirty="0" smtClean="0"/>
              <a:t>	</a:t>
            </a:r>
            <a:r>
              <a:rPr lang="zh-TW" altLang="en-US" dirty="0" smtClean="0">
                <a:solidFill>
                  <a:srgbClr val="0099FF"/>
                </a:solidFill>
              </a:rPr>
              <a:t>將</a:t>
            </a:r>
            <a:r>
              <a:rPr lang="zh-TW" altLang="en-US" dirty="0">
                <a:solidFill>
                  <a:srgbClr val="0099FF"/>
                </a:solidFill>
              </a:rPr>
              <a:t>激磁電流</a:t>
            </a:r>
            <a:r>
              <a:rPr lang="en-US" altLang="zh-TW" dirty="0">
                <a:solidFill>
                  <a:srgbClr val="0099FF"/>
                </a:solidFill>
              </a:rPr>
              <a:t>( </a:t>
            </a:r>
            <a:r>
              <a:rPr lang="en-US" altLang="zh-TW" i="1" dirty="0">
                <a:solidFill>
                  <a:srgbClr val="0099FF"/>
                </a:solidFill>
              </a:rPr>
              <a:t>I</a:t>
            </a:r>
            <a:r>
              <a:rPr lang="en-US" altLang="zh-TW" i="1" baseline="-25000" dirty="0">
                <a:solidFill>
                  <a:srgbClr val="0099FF"/>
                </a:solidFill>
              </a:rPr>
              <a:t>f</a:t>
            </a:r>
            <a:r>
              <a:rPr lang="en-US" altLang="zh-TW" i="1" dirty="0">
                <a:solidFill>
                  <a:srgbClr val="0099FF"/>
                </a:solidFill>
              </a:rPr>
              <a:t> </a:t>
            </a:r>
            <a:r>
              <a:rPr lang="en-US" altLang="zh-TW" dirty="0">
                <a:solidFill>
                  <a:srgbClr val="0099FF"/>
                </a:solidFill>
              </a:rPr>
              <a:t>) </a:t>
            </a:r>
            <a:r>
              <a:rPr lang="zh-TW" altLang="en-US" dirty="0">
                <a:solidFill>
                  <a:srgbClr val="0099FF"/>
                </a:solidFill>
              </a:rPr>
              <a:t>與短路時電樞電流</a:t>
            </a:r>
            <a:r>
              <a:rPr lang="en-US" altLang="zh-TW" dirty="0">
                <a:solidFill>
                  <a:srgbClr val="0099FF"/>
                </a:solidFill>
              </a:rPr>
              <a:t>( </a:t>
            </a:r>
            <a:r>
              <a:rPr lang="en-US" altLang="zh-TW" i="1" dirty="0">
                <a:solidFill>
                  <a:srgbClr val="0099FF"/>
                </a:solidFill>
              </a:rPr>
              <a:t>I</a:t>
            </a:r>
            <a:r>
              <a:rPr lang="en-US" altLang="zh-TW" i="1" baseline="-25000" dirty="0">
                <a:solidFill>
                  <a:srgbClr val="0099FF"/>
                </a:solidFill>
              </a:rPr>
              <a:t>s</a:t>
            </a:r>
            <a:r>
              <a:rPr lang="en-US" altLang="zh-TW" i="1" dirty="0">
                <a:solidFill>
                  <a:srgbClr val="0099FF"/>
                </a:solidFill>
              </a:rPr>
              <a:t> </a:t>
            </a:r>
            <a:r>
              <a:rPr lang="en-US" altLang="zh-TW" dirty="0">
                <a:solidFill>
                  <a:srgbClr val="0099FF"/>
                </a:solidFill>
              </a:rPr>
              <a:t>) </a:t>
            </a:r>
            <a:r>
              <a:rPr lang="zh-TW" altLang="en-US" dirty="0">
                <a:solidFill>
                  <a:srgbClr val="0099FF"/>
                </a:solidFill>
              </a:rPr>
              <a:t>的關係繪製成圖</a:t>
            </a:r>
            <a:r>
              <a:rPr lang="en-US" altLang="zh-TW" dirty="0">
                <a:solidFill>
                  <a:srgbClr val="0099FF"/>
                </a:solidFill>
              </a:rPr>
              <a:t>9-11(a)</a:t>
            </a:r>
            <a:r>
              <a:rPr lang="zh-TW" altLang="en-US" dirty="0">
                <a:solidFill>
                  <a:srgbClr val="0099FF"/>
                </a:solidFill>
              </a:rPr>
              <a:t>，稱為短路特性曲線</a:t>
            </a:r>
            <a:r>
              <a:rPr lang="en-US" altLang="zh-TW" dirty="0"/>
              <a:t>(short circuit characteristic curve, SCC)</a:t>
            </a:r>
            <a:r>
              <a:rPr lang="zh-TW" altLang="en-US" dirty="0"/>
              <a:t>。</a:t>
            </a:r>
          </a:p>
        </p:txBody>
      </p:sp>
    </p:spTree>
    <p:extLst>
      <p:ext uri="{BB962C8B-B14F-4D97-AF65-F5344CB8AC3E}">
        <p14:creationId xmlns:p14="http://schemas.microsoft.com/office/powerpoint/2010/main" val="40528881"/>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2198312"/>
            <a:ext cx="8135938" cy="3469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6740991"/>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tabLst>
                <a:tab pos="712788" algn="l"/>
              </a:tabLst>
            </a:pPr>
            <a:r>
              <a:rPr lang="en-US" altLang="zh-TW" dirty="0" smtClean="0"/>
              <a:t>	</a:t>
            </a:r>
            <a:r>
              <a:rPr lang="zh-TW" altLang="en-US" dirty="0" smtClean="0"/>
              <a:t>由於</a:t>
            </a:r>
            <a:r>
              <a:rPr lang="zh-TW" altLang="en-US" dirty="0">
                <a:solidFill>
                  <a:srgbClr val="0099FF"/>
                </a:solidFill>
              </a:rPr>
              <a:t>同步電抗 </a:t>
            </a:r>
            <a:r>
              <a:rPr lang="en-US" altLang="zh-TW" dirty="0">
                <a:solidFill>
                  <a:srgbClr val="0099FF"/>
                </a:solidFill>
              </a:rPr>
              <a:t>( </a:t>
            </a:r>
            <a:r>
              <a:rPr lang="en-US" altLang="zh-TW" i="1" dirty="0">
                <a:solidFill>
                  <a:srgbClr val="0099FF"/>
                </a:solidFill>
              </a:rPr>
              <a:t>X</a:t>
            </a:r>
            <a:r>
              <a:rPr lang="en-US" altLang="zh-TW" i="1" baseline="-25000" dirty="0">
                <a:solidFill>
                  <a:srgbClr val="0099FF"/>
                </a:solidFill>
              </a:rPr>
              <a:t>s</a:t>
            </a:r>
            <a:r>
              <a:rPr lang="en-US" altLang="zh-TW" i="1" dirty="0">
                <a:solidFill>
                  <a:srgbClr val="0099FF"/>
                </a:solidFill>
              </a:rPr>
              <a:t> </a:t>
            </a:r>
            <a:r>
              <a:rPr lang="en-US" altLang="zh-TW" dirty="0">
                <a:solidFill>
                  <a:srgbClr val="0099FF"/>
                </a:solidFill>
              </a:rPr>
              <a:t>= </a:t>
            </a:r>
            <a:r>
              <a:rPr lang="en-US" altLang="zh-TW" i="1" dirty="0" err="1">
                <a:solidFill>
                  <a:srgbClr val="0099FF"/>
                </a:solidFill>
              </a:rPr>
              <a:t>X</a:t>
            </a:r>
            <a:r>
              <a:rPr lang="en-US" altLang="zh-TW" i="1" baseline="-25000" dirty="0" err="1">
                <a:solidFill>
                  <a:srgbClr val="0099FF"/>
                </a:solidFill>
              </a:rPr>
              <a:t>a</a:t>
            </a:r>
            <a:r>
              <a:rPr lang="en-US" altLang="zh-TW" i="1" dirty="0">
                <a:solidFill>
                  <a:srgbClr val="0099FF"/>
                </a:solidFill>
              </a:rPr>
              <a:t> </a:t>
            </a:r>
            <a:r>
              <a:rPr lang="en-US" altLang="zh-TW" dirty="0">
                <a:solidFill>
                  <a:srgbClr val="0099FF"/>
                </a:solidFill>
              </a:rPr>
              <a:t>+ </a:t>
            </a:r>
            <a:r>
              <a:rPr lang="zh-TW" altLang="en-US" dirty="0" smtClean="0">
                <a:solidFill>
                  <a:srgbClr val="0099FF"/>
                </a:solidFill>
              </a:rPr>
              <a:t></a:t>
            </a:r>
            <a:r>
              <a:rPr lang="en-US" altLang="zh-TW" dirty="0" smtClean="0">
                <a:solidFill>
                  <a:srgbClr val="0099FF"/>
                </a:solidFill>
              </a:rPr>
              <a:t>) </a:t>
            </a:r>
            <a:r>
              <a:rPr lang="zh-TW" altLang="en-US" dirty="0">
                <a:solidFill>
                  <a:srgbClr val="0099FF"/>
                </a:solidFill>
              </a:rPr>
              <a:t>遠大於電樞繞組</a:t>
            </a:r>
            <a:r>
              <a:rPr lang="en-US" altLang="zh-TW" dirty="0">
                <a:solidFill>
                  <a:srgbClr val="0099FF"/>
                </a:solidFill>
              </a:rPr>
              <a:t>( </a:t>
            </a:r>
            <a:r>
              <a:rPr lang="en-US" altLang="zh-TW" i="1" dirty="0">
                <a:solidFill>
                  <a:srgbClr val="0099FF"/>
                </a:solidFill>
              </a:rPr>
              <a:t>R</a:t>
            </a:r>
            <a:r>
              <a:rPr lang="en-US" altLang="zh-TW" i="1" baseline="-25000" dirty="0">
                <a:solidFill>
                  <a:srgbClr val="0099FF"/>
                </a:solidFill>
              </a:rPr>
              <a:t>a</a:t>
            </a:r>
            <a:r>
              <a:rPr lang="en-US" altLang="zh-TW" i="1" dirty="0">
                <a:solidFill>
                  <a:srgbClr val="0099FF"/>
                </a:solidFill>
              </a:rPr>
              <a:t> </a:t>
            </a:r>
            <a:r>
              <a:rPr lang="en-US" altLang="zh-TW" dirty="0">
                <a:solidFill>
                  <a:srgbClr val="0099FF"/>
                </a:solidFill>
              </a:rPr>
              <a:t>)</a:t>
            </a:r>
            <a:r>
              <a:rPr lang="zh-TW" altLang="en-US" dirty="0">
                <a:solidFill>
                  <a:srgbClr val="0099FF"/>
                </a:solidFill>
              </a:rPr>
              <a:t>，此特性如同電感性負載，使得電樞反應</a:t>
            </a:r>
            <a:r>
              <a:rPr lang="en-US" altLang="zh-TW" dirty="0">
                <a:solidFill>
                  <a:srgbClr val="0099FF"/>
                </a:solidFill>
              </a:rPr>
              <a:t>( </a:t>
            </a:r>
            <a:r>
              <a:rPr lang="en-US" altLang="zh-TW" i="1" dirty="0">
                <a:solidFill>
                  <a:srgbClr val="0099FF"/>
                </a:solidFill>
              </a:rPr>
              <a:t> </a:t>
            </a:r>
            <a:r>
              <a:rPr lang="en-US" altLang="zh-TW" i="1" dirty="0" smtClean="0">
                <a:solidFill>
                  <a:srgbClr val="0099FF"/>
                </a:solidFill>
              </a:rPr>
              <a:t>  </a:t>
            </a:r>
            <a:r>
              <a:rPr lang="en-US" altLang="zh-TW" dirty="0">
                <a:solidFill>
                  <a:srgbClr val="0099FF"/>
                </a:solidFill>
              </a:rPr>
              <a:t>) </a:t>
            </a:r>
            <a:r>
              <a:rPr lang="zh-TW" altLang="en-US" dirty="0">
                <a:solidFill>
                  <a:srgbClr val="0099FF"/>
                </a:solidFill>
              </a:rPr>
              <a:t>產生極大的去磁現象，造成主磁通</a:t>
            </a:r>
            <a:r>
              <a:rPr lang="en-US" altLang="zh-TW" dirty="0">
                <a:solidFill>
                  <a:srgbClr val="0099FF"/>
                </a:solidFill>
              </a:rPr>
              <a:t>( </a:t>
            </a:r>
            <a:r>
              <a:rPr lang="en-US" altLang="zh-TW" i="1" dirty="0" smtClean="0">
                <a:solidFill>
                  <a:srgbClr val="0099FF"/>
                </a:solidFill>
              </a:rPr>
              <a:t>   </a:t>
            </a:r>
            <a:r>
              <a:rPr lang="en-US" altLang="zh-TW" dirty="0" smtClean="0">
                <a:solidFill>
                  <a:srgbClr val="0099FF"/>
                </a:solidFill>
              </a:rPr>
              <a:t>) </a:t>
            </a:r>
            <a:r>
              <a:rPr lang="zh-TW" altLang="en-US" dirty="0">
                <a:solidFill>
                  <a:srgbClr val="0099FF"/>
                </a:solidFill>
              </a:rPr>
              <a:t>不致於飽和，因此短路特性曲線幾乎為一直線。</a:t>
            </a:r>
          </a:p>
        </p:txBody>
      </p:sp>
      <p:graphicFrame>
        <p:nvGraphicFramePr>
          <p:cNvPr id="4" name="物件 3"/>
          <p:cNvGraphicFramePr>
            <a:graphicFrameLocks noChangeAspect="1"/>
          </p:cNvGraphicFramePr>
          <p:nvPr>
            <p:extLst>
              <p:ext uri="{D42A27DB-BD31-4B8C-83A1-F6EECF244321}">
                <p14:modId xmlns:p14="http://schemas.microsoft.com/office/powerpoint/2010/main" val="78792202"/>
              </p:ext>
            </p:extLst>
          </p:nvPr>
        </p:nvGraphicFramePr>
        <p:xfrm>
          <a:off x="7740352" y="1916832"/>
          <a:ext cx="314350" cy="435254"/>
        </p:xfrm>
        <a:graphic>
          <a:graphicData uri="http://schemas.openxmlformats.org/presentationml/2006/ole">
            <mc:AlternateContent xmlns:mc="http://schemas.openxmlformats.org/markup-compatibility/2006">
              <mc:Choice xmlns:v="urn:schemas-microsoft-com:vml" Requires="v">
                <p:oleObj spid="_x0000_s43063" name="Equation" r:id="rId3" imgW="164880" imgH="228600" progId="Equation.DSMT4">
                  <p:embed/>
                </p:oleObj>
              </mc:Choice>
              <mc:Fallback>
                <p:oleObj name="Equation" r:id="rId3" imgW="164880" imgH="228600" progId="Equation.DSMT4">
                  <p:embed/>
                  <p:pic>
                    <p:nvPicPr>
                      <p:cNvPr id="0" name=""/>
                      <p:cNvPicPr/>
                      <p:nvPr/>
                    </p:nvPicPr>
                    <p:blipFill>
                      <a:blip r:embed="rId4"/>
                      <a:stretch>
                        <a:fillRect/>
                      </a:stretch>
                    </p:blipFill>
                    <p:spPr>
                      <a:xfrm>
                        <a:off x="7740352" y="1916832"/>
                        <a:ext cx="314350" cy="435254"/>
                      </a:xfrm>
                      <a:prstGeom prst="rect">
                        <a:avLst/>
                      </a:prstGeom>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1355972639"/>
              </p:ext>
            </p:extLst>
          </p:nvPr>
        </p:nvGraphicFramePr>
        <p:xfrm>
          <a:off x="5929313" y="2336800"/>
          <a:ext cx="338137" cy="461963"/>
        </p:xfrm>
        <a:graphic>
          <a:graphicData uri="http://schemas.openxmlformats.org/presentationml/2006/ole">
            <mc:AlternateContent xmlns:mc="http://schemas.openxmlformats.org/markup-compatibility/2006">
              <mc:Choice xmlns:v="urn:schemas-microsoft-com:vml" Requires="v">
                <p:oleObj spid="_x0000_s43064" name="Equation" r:id="rId5" imgW="177480" imgH="241200" progId="Equation.DSMT4">
                  <p:embed/>
                </p:oleObj>
              </mc:Choice>
              <mc:Fallback>
                <p:oleObj name="Equation" r:id="rId5" imgW="177480" imgH="241200" progId="Equation.DSMT4">
                  <p:embed/>
                  <p:pic>
                    <p:nvPicPr>
                      <p:cNvPr id="0" name="物件 3"/>
                      <p:cNvPicPr>
                        <a:picLocks noChangeAspect="1" noChangeArrowheads="1"/>
                      </p:cNvPicPr>
                      <p:nvPr/>
                    </p:nvPicPr>
                    <p:blipFill>
                      <a:blip r:embed="rId6"/>
                      <a:srcRect/>
                      <a:stretch>
                        <a:fillRect/>
                      </a:stretch>
                    </p:blipFill>
                    <p:spPr bwMode="auto">
                      <a:xfrm>
                        <a:off x="5929313" y="2336800"/>
                        <a:ext cx="338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物件 5"/>
          <p:cNvGraphicFramePr>
            <a:graphicFrameLocks noChangeAspect="1"/>
          </p:cNvGraphicFramePr>
          <p:nvPr>
            <p:extLst>
              <p:ext uri="{D42A27DB-BD31-4B8C-83A1-F6EECF244321}">
                <p14:modId xmlns:p14="http://schemas.microsoft.com/office/powerpoint/2010/main" val="350833245"/>
              </p:ext>
            </p:extLst>
          </p:nvPr>
        </p:nvGraphicFramePr>
        <p:xfrm>
          <a:off x="4860031" y="1484784"/>
          <a:ext cx="476053" cy="504056"/>
        </p:xfrm>
        <a:graphic>
          <a:graphicData uri="http://schemas.openxmlformats.org/presentationml/2006/ole">
            <mc:AlternateContent xmlns:mc="http://schemas.openxmlformats.org/markup-compatibility/2006">
              <mc:Choice xmlns:v="urn:schemas-microsoft-com:vml" Requires="v">
                <p:oleObj spid="_x0000_s43065"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4860031" y="1484784"/>
                        <a:ext cx="476053" cy="504056"/>
                      </a:xfrm>
                      <a:prstGeom prst="rect">
                        <a:avLst/>
                      </a:prstGeom>
                    </p:spPr>
                  </p:pic>
                </p:oleObj>
              </mc:Fallback>
            </mc:AlternateContent>
          </a:graphicData>
        </a:graphic>
      </p:graphicFrame>
    </p:spTree>
    <p:extLst>
      <p:ext uri="{BB962C8B-B14F-4D97-AF65-F5344CB8AC3E}">
        <p14:creationId xmlns:p14="http://schemas.microsoft.com/office/powerpoint/2010/main" val="192576771"/>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sp>
        <p:nvSpPr>
          <p:cNvPr id="10" name="內容版面配置區 9"/>
          <p:cNvSpPr>
            <a:spLocks noGrp="1"/>
          </p:cNvSpPr>
          <p:nvPr>
            <p:ph idx="1"/>
          </p:nvPr>
        </p:nvSpPr>
        <p:spPr/>
        <p:txBody>
          <a:bodyPr/>
          <a:lstStyle/>
          <a:p>
            <a:r>
              <a:rPr lang="zh-TW" altLang="en-US" sz="3200" b="1" dirty="0" smtClean="0">
                <a:solidFill>
                  <a:srgbClr val="00B050"/>
                </a:solidFill>
              </a:rPr>
              <a:t>三</a:t>
            </a:r>
            <a:r>
              <a:rPr lang="zh-TW" altLang="en-US" sz="3200" b="1" dirty="0">
                <a:solidFill>
                  <a:srgbClr val="00B050"/>
                </a:solidFill>
              </a:rPr>
              <a:t>、負載特性</a:t>
            </a:r>
            <a:r>
              <a:rPr lang="zh-TW" altLang="en-US" sz="3200" b="1" dirty="0" smtClean="0">
                <a:solidFill>
                  <a:srgbClr val="00B050"/>
                </a:solidFill>
              </a:rPr>
              <a:t>試驗</a:t>
            </a:r>
            <a:endParaRPr lang="en-US" altLang="zh-TW" sz="3200" b="1" dirty="0" smtClean="0">
              <a:solidFill>
                <a:srgbClr val="00B050"/>
              </a:solidFill>
            </a:endParaRPr>
          </a:p>
          <a:p>
            <a:pPr eaLnBrk="1">
              <a:tabLst>
                <a:tab pos="712788" algn="l"/>
              </a:tabLst>
            </a:pPr>
            <a:r>
              <a:rPr lang="en-US" altLang="zh-TW" dirty="0" smtClean="0"/>
              <a:t>	</a:t>
            </a:r>
            <a:r>
              <a:rPr lang="zh-TW" altLang="en-US" dirty="0" smtClean="0"/>
              <a:t>參考</a:t>
            </a:r>
            <a:r>
              <a:rPr lang="zh-TW" altLang="en-US" dirty="0"/>
              <a:t>圖</a:t>
            </a:r>
            <a:r>
              <a:rPr lang="en-US" altLang="zh-TW" dirty="0"/>
              <a:t>9-9 </a:t>
            </a:r>
            <a:r>
              <a:rPr lang="zh-TW" altLang="en-US" dirty="0"/>
              <a:t>之接線，無載時先調整激磁電流使發電機端電壓等於額定值， 再將開關</a:t>
            </a:r>
            <a:r>
              <a:rPr lang="en-US" altLang="zh-TW" i="1" dirty="0"/>
              <a:t>S </a:t>
            </a:r>
            <a:r>
              <a:rPr lang="zh-TW" altLang="en-US" dirty="0"/>
              <a:t>切至</a:t>
            </a:r>
            <a:r>
              <a:rPr lang="en-US" altLang="zh-TW" dirty="0"/>
              <a:t>3 </a:t>
            </a:r>
            <a:r>
              <a:rPr lang="zh-TW" altLang="en-US" dirty="0"/>
              <a:t>號位置與外部負載</a:t>
            </a:r>
            <a:r>
              <a:rPr lang="zh-TW" altLang="en-US" dirty="0" smtClean="0"/>
              <a:t>連接，</a:t>
            </a:r>
            <a:r>
              <a:rPr lang="zh-TW" altLang="en-US" dirty="0"/>
              <a:t>將</a:t>
            </a:r>
            <a:r>
              <a:rPr lang="zh-TW" altLang="en-US" dirty="0">
                <a:solidFill>
                  <a:srgbClr val="0099FF"/>
                </a:solidFill>
              </a:rPr>
              <a:t>負載電流</a:t>
            </a:r>
            <a:r>
              <a:rPr lang="en-US" altLang="zh-TW" dirty="0">
                <a:solidFill>
                  <a:srgbClr val="0099FF"/>
                </a:solidFill>
              </a:rPr>
              <a:t>( </a:t>
            </a:r>
            <a:r>
              <a:rPr lang="en-US" altLang="zh-TW" i="1" dirty="0">
                <a:solidFill>
                  <a:srgbClr val="0099FF"/>
                </a:solidFill>
              </a:rPr>
              <a:t>I</a:t>
            </a:r>
            <a:r>
              <a:rPr lang="en-US" altLang="zh-TW" i="1" baseline="-25000" dirty="0">
                <a:solidFill>
                  <a:srgbClr val="0099FF"/>
                </a:solidFill>
              </a:rPr>
              <a:t>L</a:t>
            </a:r>
            <a:r>
              <a:rPr lang="en-US" altLang="zh-TW" i="1" dirty="0">
                <a:solidFill>
                  <a:srgbClr val="0099FF"/>
                </a:solidFill>
              </a:rPr>
              <a:t> </a:t>
            </a:r>
            <a:r>
              <a:rPr lang="en-US" altLang="zh-TW" dirty="0">
                <a:solidFill>
                  <a:srgbClr val="0099FF"/>
                </a:solidFill>
              </a:rPr>
              <a:t>) </a:t>
            </a:r>
            <a:r>
              <a:rPr lang="zh-TW" altLang="en-US" dirty="0">
                <a:solidFill>
                  <a:srgbClr val="0099FF"/>
                </a:solidFill>
              </a:rPr>
              <a:t>與端電壓</a:t>
            </a:r>
            <a:r>
              <a:rPr lang="en-US" altLang="zh-TW" dirty="0">
                <a:solidFill>
                  <a:srgbClr val="0099FF"/>
                </a:solidFill>
              </a:rPr>
              <a:t>( </a:t>
            </a:r>
            <a:r>
              <a:rPr lang="en-US" altLang="zh-TW" i="1" dirty="0">
                <a:solidFill>
                  <a:srgbClr val="0099FF"/>
                </a:solidFill>
              </a:rPr>
              <a:t>V</a:t>
            </a:r>
            <a:r>
              <a:rPr lang="en-US" altLang="zh-TW" i="1" baseline="-25000" dirty="0">
                <a:solidFill>
                  <a:srgbClr val="0099FF"/>
                </a:solidFill>
              </a:rPr>
              <a:t>L</a:t>
            </a:r>
            <a:r>
              <a:rPr lang="en-US" altLang="zh-TW" i="1" dirty="0">
                <a:solidFill>
                  <a:srgbClr val="0099FF"/>
                </a:solidFill>
              </a:rPr>
              <a:t> </a:t>
            </a:r>
            <a:r>
              <a:rPr lang="en-US" altLang="zh-TW" dirty="0">
                <a:solidFill>
                  <a:srgbClr val="0099FF"/>
                </a:solidFill>
              </a:rPr>
              <a:t>) </a:t>
            </a:r>
            <a:r>
              <a:rPr lang="zh-TW" altLang="en-US" dirty="0">
                <a:solidFill>
                  <a:srgbClr val="0099FF"/>
                </a:solidFill>
              </a:rPr>
              <a:t>的關係繪製後，可得圖</a:t>
            </a:r>
            <a:r>
              <a:rPr lang="en-US" altLang="zh-TW" dirty="0">
                <a:solidFill>
                  <a:srgbClr val="0099FF"/>
                </a:solidFill>
              </a:rPr>
              <a:t>9-12(a) </a:t>
            </a:r>
            <a:r>
              <a:rPr lang="zh-TW" altLang="en-US" dirty="0">
                <a:solidFill>
                  <a:srgbClr val="0099FF"/>
                </a:solidFill>
              </a:rPr>
              <a:t>所示的負載特性曲線</a:t>
            </a:r>
            <a:r>
              <a:rPr lang="zh-TW" altLang="en-US" dirty="0"/>
              <a:t>。倘若負載類型為： </a:t>
            </a:r>
            <a:endParaRPr lang="en-US" altLang="zh-TW" dirty="0" smtClean="0"/>
          </a:p>
          <a:p>
            <a:r>
              <a:rPr lang="en-US" altLang="zh-TW" dirty="0" smtClean="0"/>
              <a:t>1</a:t>
            </a:r>
            <a:r>
              <a:rPr lang="en-US" altLang="zh-TW" dirty="0"/>
              <a:t>. </a:t>
            </a:r>
            <a:r>
              <a:rPr lang="zh-TW" altLang="en-US" dirty="0"/>
              <a:t>電阻性負載</a:t>
            </a:r>
            <a:r>
              <a:rPr lang="en-US" altLang="zh-TW" dirty="0"/>
              <a:t>(</a:t>
            </a:r>
            <a:r>
              <a:rPr lang="en-US" altLang="zh-TW" dirty="0" err="1"/>
              <a:t>cos</a:t>
            </a:r>
            <a:r>
              <a:rPr lang="el-GR" altLang="zh-TW" i="1" dirty="0"/>
              <a:t>θ </a:t>
            </a:r>
            <a:r>
              <a:rPr lang="el-GR" altLang="zh-TW" dirty="0"/>
              <a:t>= 1) </a:t>
            </a:r>
          </a:p>
          <a:p>
            <a:pPr marL="361950"/>
            <a:r>
              <a:rPr lang="zh-TW" altLang="en-US" dirty="0"/>
              <a:t>受到阻抗壓降及電樞反應的交磁作用，端電壓隨負載之增加而略為降低， 電壓調整率為正值。</a:t>
            </a:r>
          </a:p>
        </p:txBody>
      </p:sp>
    </p:spTree>
    <p:extLst>
      <p:ext uri="{BB962C8B-B14F-4D97-AF65-F5344CB8AC3E}">
        <p14:creationId xmlns:p14="http://schemas.microsoft.com/office/powerpoint/2010/main" val="3301703159"/>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電感性負載</a:t>
            </a:r>
            <a:r>
              <a:rPr lang="en-US" altLang="zh-TW" dirty="0"/>
              <a:t>(</a:t>
            </a:r>
            <a:r>
              <a:rPr lang="en-US" altLang="zh-TW" dirty="0" err="1"/>
              <a:t>cos</a:t>
            </a:r>
            <a:r>
              <a:rPr lang="en-US" altLang="zh-TW" i="1" dirty="0" err="1"/>
              <a:t>θ</a:t>
            </a:r>
            <a:r>
              <a:rPr lang="en-US" altLang="zh-TW" i="1" dirty="0"/>
              <a:t> </a:t>
            </a:r>
            <a:r>
              <a:rPr lang="en-US" altLang="zh-TW" dirty="0"/>
              <a:t>&lt; 1 </a:t>
            </a:r>
            <a:r>
              <a:rPr lang="zh-TW" altLang="en-US" dirty="0"/>
              <a:t>落後</a:t>
            </a:r>
            <a:r>
              <a:rPr lang="en-US" altLang="zh-TW" dirty="0"/>
              <a:t>) </a:t>
            </a:r>
            <a:endParaRPr lang="zh-TW" altLang="en-US" dirty="0"/>
          </a:p>
          <a:p>
            <a:pPr marL="361950" eaLnBrk="1"/>
            <a:r>
              <a:rPr lang="zh-TW" altLang="en-US" dirty="0">
                <a:solidFill>
                  <a:srgbClr val="0099FF"/>
                </a:solidFill>
              </a:rPr>
              <a:t>受到阻抗壓降以及電樞反應去磁作用，端電壓隨負載增加顯著下降，電壓調整率較電阻性負載大。</a:t>
            </a:r>
          </a:p>
          <a:p>
            <a:r>
              <a:rPr lang="en-US" altLang="zh-TW" dirty="0"/>
              <a:t>3. </a:t>
            </a:r>
            <a:r>
              <a:rPr lang="zh-TW" altLang="en-US" dirty="0"/>
              <a:t>電容性負載</a:t>
            </a:r>
            <a:r>
              <a:rPr lang="en-US" altLang="zh-TW" dirty="0"/>
              <a:t>(</a:t>
            </a:r>
            <a:r>
              <a:rPr lang="en-US" altLang="zh-TW" dirty="0" err="1"/>
              <a:t>cos</a:t>
            </a:r>
            <a:r>
              <a:rPr lang="en-US" altLang="zh-TW" i="1" dirty="0" err="1"/>
              <a:t>θ</a:t>
            </a:r>
            <a:r>
              <a:rPr lang="en-US" altLang="zh-TW" i="1" dirty="0"/>
              <a:t> </a:t>
            </a:r>
            <a:r>
              <a:rPr lang="en-US" altLang="zh-TW" dirty="0"/>
              <a:t>&lt; 1 </a:t>
            </a:r>
            <a:r>
              <a:rPr lang="zh-TW" altLang="en-US" dirty="0"/>
              <a:t>超前</a:t>
            </a:r>
            <a:r>
              <a:rPr lang="en-US" altLang="zh-TW" dirty="0"/>
              <a:t>) </a:t>
            </a:r>
            <a:endParaRPr lang="zh-TW" altLang="en-US" dirty="0"/>
          </a:p>
          <a:p>
            <a:pPr marL="361950" eaLnBrk="1"/>
            <a:r>
              <a:rPr lang="zh-TW" altLang="en-US" dirty="0">
                <a:solidFill>
                  <a:srgbClr val="0099FF"/>
                </a:solidFill>
              </a:rPr>
              <a:t>受到阻抗電壓以及電樞反應助磁作用，端電壓反而隨負載增加而上升，電壓調整率為負值。</a:t>
            </a:r>
          </a:p>
          <a:p>
            <a:pPr indent="361950" eaLnBrk="1">
              <a:tabLst>
                <a:tab pos="712788" algn="l"/>
              </a:tabLst>
            </a:pPr>
            <a:r>
              <a:rPr lang="zh-TW" altLang="en-US" dirty="0" smtClean="0"/>
              <a:t>圖</a:t>
            </a:r>
            <a:r>
              <a:rPr lang="en-US" altLang="zh-TW" dirty="0"/>
              <a:t>9-12(b) </a:t>
            </a:r>
            <a:r>
              <a:rPr lang="zh-TW" altLang="en-US" dirty="0"/>
              <a:t>則是讓發電機滿載時端電壓等於額定值，再將負載逐漸減輕所得之結果，是負載特性曲線的另一種表示方法。</a:t>
            </a:r>
          </a:p>
        </p:txBody>
      </p:sp>
    </p:spTree>
    <p:extLst>
      <p:ext uri="{BB962C8B-B14F-4D97-AF65-F5344CB8AC3E}">
        <p14:creationId xmlns:p14="http://schemas.microsoft.com/office/powerpoint/2010/main" val="3127264671"/>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869474"/>
            <a:ext cx="8135938" cy="412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8645100"/>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sp>
        <p:nvSpPr>
          <p:cNvPr id="10" name="內容版面配置區 9"/>
          <p:cNvSpPr>
            <a:spLocks noGrp="1"/>
          </p:cNvSpPr>
          <p:nvPr>
            <p:ph idx="1"/>
          </p:nvPr>
        </p:nvSpPr>
        <p:spPr/>
        <p:txBody>
          <a:bodyPr/>
          <a:lstStyle/>
          <a:p>
            <a:r>
              <a:rPr lang="zh-TW" altLang="en-US" sz="3200" b="1" dirty="0">
                <a:solidFill>
                  <a:srgbClr val="00B050"/>
                </a:solidFill>
              </a:rPr>
              <a:t>四、激磁特性曲線</a:t>
            </a:r>
            <a:endParaRPr lang="en-US" altLang="zh-TW" sz="3200" b="1" dirty="0">
              <a:solidFill>
                <a:srgbClr val="00B050"/>
              </a:solidFill>
            </a:endParaRPr>
          </a:p>
          <a:p>
            <a:pPr>
              <a:tabLst>
                <a:tab pos="712788" algn="l"/>
              </a:tabLst>
            </a:pPr>
            <a:r>
              <a:rPr lang="en-US" altLang="zh-TW" dirty="0" smtClean="0"/>
              <a:t>	</a:t>
            </a:r>
            <a:r>
              <a:rPr lang="zh-TW" altLang="en-US" dirty="0" smtClean="0"/>
              <a:t>因此</a:t>
            </a:r>
            <a:r>
              <a:rPr lang="zh-TW" altLang="en-US" dirty="0"/>
              <a:t>將</a:t>
            </a:r>
            <a:r>
              <a:rPr lang="zh-TW" altLang="en-US" dirty="0">
                <a:solidFill>
                  <a:srgbClr val="0099FF"/>
                </a:solidFill>
              </a:rPr>
              <a:t>負載電流</a:t>
            </a:r>
            <a:r>
              <a:rPr lang="en-US" altLang="zh-TW" dirty="0">
                <a:solidFill>
                  <a:srgbClr val="0099FF"/>
                </a:solidFill>
              </a:rPr>
              <a:t>( </a:t>
            </a:r>
            <a:r>
              <a:rPr lang="en-US" altLang="zh-TW" i="1" dirty="0">
                <a:solidFill>
                  <a:srgbClr val="0099FF"/>
                </a:solidFill>
              </a:rPr>
              <a:t>I</a:t>
            </a:r>
            <a:r>
              <a:rPr lang="en-US" altLang="zh-TW" i="1" baseline="-25000" dirty="0">
                <a:solidFill>
                  <a:srgbClr val="0099FF"/>
                </a:solidFill>
              </a:rPr>
              <a:t>L</a:t>
            </a:r>
            <a:r>
              <a:rPr lang="en-US" altLang="zh-TW" i="1" dirty="0">
                <a:solidFill>
                  <a:srgbClr val="0099FF"/>
                </a:solidFill>
              </a:rPr>
              <a:t> </a:t>
            </a:r>
            <a:r>
              <a:rPr lang="en-US" altLang="zh-TW" dirty="0">
                <a:solidFill>
                  <a:srgbClr val="0099FF"/>
                </a:solidFill>
              </a:rPr>
              <a:t>) </a:t>
            </a:r>
            <a:r>
              <a:rPr lang="zh-TW" altLang="en-US" dirty="0">
                <a:solidFill>
                  <a:srgbClr val="0099FF"/>
                </a:solidFill>
              </a:rPr>
              <a:t>與維持端電壓不變所需的激磁電流</a:t>
            </a:r>
            <a:r>
              <a:rPr lang="en-US" altLang="zh-TW" dirty="0">
                <a:solidFill>
                  <a:srgbClr val="0099FF"/>
                </a:solidFill>
              </a:rPr>
              <a:t>( </a:t>
            </a:r>
            <a:r>
              <a:rPr lang="en-US" altLang="zh-TW" i="1" dirty="0">
                <a:solidFill>
                  <a:srgbClr val="0099FF"/>
                </a:solidFill>
              </a:rPr>
              <a:t>I</a:t>
            </a:r>
            <a:r>
              <a:rPr lang="en-US" altLang="zh-TW" i="1" baseline="-25000" dirty="0">
                <a:solidFill>
                  <a:srgbClr val="0099FF"/>
                </a:solidFill>
              </a:rPr>
              <a:t>f</a:t>
            </a:r>
            <a:r>
              <a:rPr lang="en-US" altLang="zh-TW" i="1" dirty="0">
                <a:solidFill>
                  <a:srgbClr val="0099FF"/>
                </a:solidFill>
              </a:rPr>
              <a:t> </a:t>
            </a:r>
            <a:r>
              <a:rPr lang="en-US" altLang="zh-TW" dirty="0">
                <a:solidFill>
                  <a:srgbClr val="0099FF"/>
                </a:solidFill>
              </a:rPr>
              <a:t>) </a:t>
            </a:r>
            <a:r>
              <a:rPr lang="zh-TW" altLang="en-US" dirty="0">
                <a:solidFill>
                  <a:srgbClr val="0099FF"/>
                </a:solidFill>
              </a:rPr>
              <a:t>關係稱為激磁特性曲線</a:t>
            </a:r>
            <a:r>
              <a:rPr lang="zh-TW" altLang="en-US" dirty="0"/>
              <a:t>，結果如圖</a:t>
            </a:r>
            <a:r>
              <a:rPr lang="en-US" altLang="zh-TW" dirty="0"/>
              <a:t>9-13 </a:t>
            </a:r>
            <a:r>
              <a:rPr lang="zh-TW" altLang="en-US" dirty="0"/>
              <a:t>所示，倘若負載類型為： </a:t>
            </a:r>
          </a:p>
          <a:p>
            <a:r>
              <a:rPr lang="en-US" altLang="zh-TW" dirty="0"/>
              <a:t>1. </a:t>
            </a:r>
            <a:r>
              <a:rPr lang="zh-TW" altLang="en-US" dirty="0"/>
              <a:t>電阻性負載</a:t>
            </a:r>
            <a:r>
              <a:rPr lang="en-US" altLang="zh-TW" dirty="0"/>
              <a:t>(</a:t>
            </a:r>
            <a:r>
              <a:rPr lang="en-US" altLang="zh-TW" dirty="0" err="1"/>
              <a:t>cos</a:t>
            </a:r>
            <a:r>
              <a:rPr lang="el-GR" altLang="zh-TW" i="1" dirty="0"/>
              <a:t>θ </a:t>
            </a:r>
            <a:r>
              <a:rPr lang="el-GR" altLang="zh-TW" dirty="0"/>
              <a:t>= 1) </a:t>
            </a:r>
          </a:p>
          <a:p>
            <a:pPr marL="361950"/>
            <a:r>
              <a:rPr lang="zh-TW" altLang="en-US" dirty="0"/>
              <a:t>受到阻抗壓降及電樞反應的交磁作用，端電壓會隨負載之增加而略為降低。為維持端電壓不變，激磁電流必須隨著負載增加而增加</a:t>
            </a:r>
            <a:r>
              <a:rPr lang="en-US" altLang="zh-TW" dirty="0"/>
              <a:t>( </a:t>
            </a:r>
            <a:r>
              <a:rPr lang="en-US" altLang="zh-TW" i="1" dirty="0" smtClean="0"/>
              <a:t>I</a:t>
            </a:r>
            <a:r>
              <a:rPr lang="en-US" altLang="zh-TW" i="1" baseline="-25000" dirty="0" smtClean="0"/>
              <a:t>f</a:t>
            </a:r>
            <a:r>
              <a:rPr lang="en-US" altLang="zh-TW" baseline="-25000" dirty="0" smtClean="0"/>
              <a:t>1</a:t>
            </a:r>
            <a:r>
              <a:rPr lang="en-US" altLang="zh-TW" dirty="0" smtClean="0"/>
              <a:t> </a:t>
            </a:r>
            <a:r>
              <a:rPr lang="zh-TW" altLang="en-US" dirty="0"/>
              <a:t>⇒ </a:t>
            </a:r>
            <a:r>
              <a:rPr lang="en-US" altLang="zh-TW" i="1" dirty="0" smtClean="0"/>
              <a:t>I</a:t>
            </a:r>
            <a:r>
              <a:rPr lang="en-US" altLang="zh-TW" i="1" baseline="-25000" dirty="0" smtClean="0"/>
              <a:t>f</a:t>
            </a:r>
            <a:r>
              <a:rPr lang="en-US" altLang="zh-TW" baseline="-25000" dirty="0" smtClean="0"/>
              <a:t>2</a:t>
            </a:r>
            <a:r>
              <a:rPr lang="en-US" altLang="zh-TW" dirty="0" smtClean="0"/>
              <a:t> </a:t>
            </a:r>
            <a:r>
              <a:rPr lang="en-US" altLang="zh-TW" dirty="0"/>
              <a:t>)</a:t>
            </a:r>
            <a:r>
              <a:rPr lang="zh-TW" altLang="en-US" dirty="0"/>
              <a:t>。</a:t>
            </a:r>
          </a:p>
        </p:txBody>
      </p:sp>
    </p:spTree>
    <p:extLst>
      <p:ext uri="{BB962C8B-B14F-4D97-AF65-F5344CB8AC3E}">
        <p14:creationId xmlns:p14="http://schemas.microsoft.com/office/powerpoint/2010/main" val="471241561"/>
      </p:ext>
    </p:extLst>
  </p:cSld>
  <p:clrMapOvr>
    <a:masterClrMapping/>
  </p:clrMapOvr>
  <p:transition>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2</a:t>
            </a:r>
            <a:r>
              <a:rPr lang="en-US" altLang="zh-TW" dirty="0"/>
              <a:t>. </a:t>
            </a:r>
            <a:r>
              <a:rPr lang="zh-TW" altLang="en-US" dirty="0"/>
              <a:t>電感性負載</a:t>
            </a:r>
            <a:r>
              <a:rPr lang="en-US" altLang="zh-TW" dirty="0"/>
              <a:t>(</a:t>
            </a:r>
            <a:r>
              <a:rPr lang="en-US" altLang="zh-TW" dirty="0" err="1"/>
              <a:t>cos</a:t>
            </a:r>
            <a:r>
              <a:rPr lang="en-US" altLang="zh-TW" i="1" dirty="0" err="1"/>
              <a:t>θ</a:t>
            </a:r>
            <a:r>
              <a:rPr lang="en-US" altLang="zh-TW" i="1" dirty="0"/>
              <a:t> </a:t>
            </a:r>
            <a:r>
              <a:rPr lang="en-US" altLang="zh-TW" dirty="0"/>
              <a:t>&lt; 1 </a:t>
            </a:r>
            <a:r>
              <a:rPr lang="zh-TW" altLang="en-US" dirty="0"/>
              <a:t>落後</a:t>
            </a:r>
            <a:r>
              <a:rPr lang="en-US" altLang="zh-TW" dirty="0"/>
              <a:t>) </a:t>
            </a:r>
            <a:endParaRPr lang="zh-TW" altLang="en-US" dirty="0"/>
          </a:p>
          <a:p>
            <a:pPr marL="404813" indent="-19050"/>
            <a:r>
              <a:rPr lang="zh-TW" altLang="en-US" dirty="0" smtClean="0">
                <a:solidFill>
                  <a:srgbClr val="0099FF"/>
                </a:solidFill>
              </a:rPr>
              <a:t>受到</a:t>
            </a:r>
            <a:r>
              <a:rPr lang="zh-TW" altLang="en-US" dirty="0">
                <a:solidFill>
                  <a:srgbClr val="0099FF"/>
                </a:solidFill>
              </a:rPr>
              <a:t>阻抗壓降以及電樞反應去磁作用，端電壓會隨負載增加顯著下降。為維持端電壓不變，激磁電流隨著負載增加必須大幅增加</a:t>
            </a:r>
            <a:r>
              <a:rPr lang="en-US" altLang="zh-TW" dirty="0" smtClean="0"/>
              <a:t>(</a:t>
            </a:r>
            <a:r>
              <a:rPr lang="en-US" altLang="zh-TW" i="1" dirty="0"/>
              <a:t>I</a:t>
            </a:r>
            <a:r>
              <a:rPr lang="en-US" altLang="zh-TW" i="1" baseline="-25000" dirty="0"/>
              <a:t>f</a:t>
            </a:r>
            <a:r>
              <a:rPr lang="en-US" altLang="zh-TW" i="1" dirty="0"/>
              <a:t> </a:t>
            </a:r>
            <a:r>
              <a:rPr lang="en-US" altLang="zh-TW" baseline="-25000" dirty="0" smtClean="0"/>
              <a:t>1</a:t>
            </a:r>
            <a:r>
              <a:rPr lang="zh-TW" altLang="en-US" dirty="0" smtClean="0"/>
              <a:t> ⇒ </a:t>
            </a:r>
            <a:r>
              <a:rPr lang="en-US" altLang="zh-TW" i="1" dirty="0"/>
              <a:t>I</a:t>
            </a:r>
            <a:r>
              <a:rPr lang="en-US" altLang="zh-TW" i="1" baseline="-25000" dirty="0"/>
              <a:t>f</a:t>
            </a:r>
            <a:r>
              <a:rPr lang="en-US" altLang="zh-TW" i="1" dirty="0"/>
              <a:t> </a:t>
            </a:r>
            <a:r>
              <a:rPr lang="en-US" altLang="zh-TW" baseline="-25000" dirty="0"/>
              <a:t>3 </a:t>
            </a:r>
            <a:r>
              <a:rPr lang="en-US" altLang="zh-TW" dirty="0"/>
              <a:t>)</a:t>
            </a:r>
            <a:r>
              <a:rPr lang="zh-TW" altLang="en-US" dirty="0"/>
              <a:t>。</a:t>
            </a:r>
            <a:endParaRPr lang="zh-TW" altLang="en-US" dirty="0"/>
          </a:p>
        </p:txBody>
      </p:sp>
    </p:spTree>
    <p:extLst>
      <p:ext uri="{BB962C8B-B14F-4D97-AF65-F5344CB8AC3E}">
        <p14:creationId xmlns:p14="http://schemas.microsoft.com/office/powerpoint/2010/main" val="1850876353"/>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dirty="0" smtClean="0"/>
              <a:t>3</a:t>
            </a:r>
            <a:r>
              <a:rPr lang="en-US" altLang="zh-TW" dirty="0"/>
              <a:t>. </a:t>
            </a:r>
            <a:r>
              <a:rPr lang="zh-TW" altLang="en-US" dirty="0"/>
              <a:t>電容性負載</a:t>
            </a:r>
            <a:r>
              <a:rPr lang="en-US" altLang="zh-TW" dirty="0"/>
              <a:t>(</a:t>
            </a:r>
            <a:r>
              <a:rPr lang="en-US" altLang="zh-TW" dirty="0" err="1"/>
              <a:t>cos</a:t>
            </a:r>
            <a:r>
              <a:rPr lang="en-US" altLang="zh-TW" i="1" dirty="0" err="1"/>
              <a:t>θ</a:t>
            </a:r>
            <a:r>
              <a:rPr lang="en-US" altLang="zh-TW" i="1" dirty="0"/>
              <a:t> </a:t>
            </a:r>
            <a:r>
              <a:rPr lang="en-US" altLang="zh-TW" dirty="0"/>
              <a:t>&lt; 1 </a:t>
            </a:r>
            <a:r>
              <a:rPr lang="zh-TW" altLang="en-US" dirty="0"/>
              <a:t>超前</a:t>
            </a:r>
            <a:r>
              <a:rPr lang="en-US" altLang="zh-TW" dirty="0"/>
              <a:t>) </a:t>
            </a:r>
            <a:endParaRPr lang="zh-TW" altLang="en-US" dirty="0"/>
          </a:p>
          <a:p>
            <a:pPr marL="361950"/>
            <a:r>
              <a:rPr lang="zh-TW" altLang="en-US" dirty="0">
                <a:solidFill>
                  <a:srgbClr val="0099FF"/>
                </a:solidFill>
              </a:rPr>
              <a:t>受到電樞反應助磁作用，端電壓會隨負載增加反而上升。為維持端電壓不變，激磁電流隨著負載增加而降低</a:t>
            </a:r>
            <a:r>
              <a:rPr lang="en-US" altLang="zh-TW" dirty="0"/>
              <a:t>( </a:t>
            </a:r>
            <a:r>
              <a:rPr lang="en-US" altLang="zh-TW" i="1" dirty="0" smtClean="0"/>
              <a:t>I</a:t>
            </a:r>
            <a:r>
              <a:rPr lang="en-US" altLang="zh-TW" i="1" baseline="-25000" dirty="0" smtClean="0"/>
              <a:t>f</a:t>
            </a:r>
            <a:r>
              <a:rPr lang="en-US" altLang="zh-TW" baseline="-25000" dirty="0" smtClean="0"/>
              <a:t>1</a:t>
            </a:r>
            <a:r>
              <a:rPr lang="en-US" altLang="zh-TW" dirty="0" smtClean="0"/>
              <a:t> </a:t>
            </a:r>
            <a:r>
              <a:rPr lang="zh-TW" altLang="en-US" dirty="0"/>
              <a:t>⇒ </a:t>
            </a:r>
            <a:r>
              <a:rPr lang="en-US" altLang="zh-TW" i="1" dirty="0" smtClean="0"/>
              <a:t>I</a:t>
            </a:r>
            <a:r>
              <a:rPr lang="en-US" altLang="zh-TW" i="1" baseline="-25000" dirty="0" smtClean="0"/>
              <a:t>f</a:t>
            </a:r>
            <a:r>
              <a:rPr lang="en-US" altLang="zh-TW" baseline="-25000" dirty="0" smtClean="0"/>
              <a:t>4</a:t>
            </a:r>
            <a:r>
              <a:rPr lang="en-US" altLang="zh-TW" dirty="0" smtClean="0"/>
              <a:t> </a:t>
            </a:r>
            <a:r>
              <a:rPr lang="en-US" altLang="zh-TW" dirty="0"/>
              <a:t>)</a:t>
            </a:r>
            <a:r>
              <a:rPr lang="zh-TW" altLang="en-US" dirty="0"/>
              <a:t>。</a:t>
            </a:r>
          </a:p>
        </p:txBody>
      </p:sp>
      <p:pic>
        <p:nvPicPr>
          <p:cNvPr id="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86313" y="3284984"/>
            <a:ext cx="5445563" cy="33523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235806"/>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solidFill>
                  <a:srgbClr val="0099FF"/>
                </a:solidFill>
              </a:rPr>
              <a:t>由於電樞</a:t>
            </a:r>
            <a:r>
              <a:rPr lang="zh-TW" altLang="en-US" dirty="0">
                <a:solidFill>
                  <a:srgbClr val="0099FF"/>
                </a:solidFill>
              </a:rPr>
              <a:t>磁通</a:t>
            </a:r>
            <a:r>
              <a:rPr lang="en-US" altLang="zh-TW" dirty="0" smtClean="0">
                <a:solidFill>
                  <a:srgbClr val="0099FF"/>
                </a:solidFill>
              </a:rPr>
              <a:t>(</a:t>
            </a:r>
            <a:r>
              <a:rPr lang="en-US" altLang="zh-TW" i="1" dirty="0" smtClean="0">
                <a:solidFill>
                  <a:srgbClr val="0099FF"/>
                </a:solidFill>
              </a:rPr>
              <a:t>    </a:t>
            </a:r>
            <a:r>
              <a:rPr lang="en-US" altLang="zh-TW" dirty="0">
                <a:solidFill>
                  <a:srgbClr val="0099FF"/>
                </a:solidFill>
              </a:rPr>
              <a:t>) </a:t>
            </a:r>
            <a:r>
              <a:rPr lang="zh-TW" altLang="en-US" dirty="0">
                <a:solidFill>
                  <a:srgbClr val="0099FF"/>
                </a:solidFill>
              </a:rPr>
              <a:t>與主磁通</a:t>
            </a:r>
            <a:r>
              <a:rPr lang="en-US" altLang="zh-TW" dirty="0">
                <a:solidFill>
                  <a:srgbClr val="0099FF"/>
                </a:solidFill>
              </a:rPr>
              <a:t>( </a:t>
            </a:r>
            <a:r>
              <a:rPr lang="en-US" altLang="zh-TW" i="1" dirty="0" smtClean="0">
                <a:solidFill>
                  <a:srgbClr val="0099FF"/>
                </a:solidFill>
              </a:rPr>
              <a:t>   </a:t>
            </a:r>
            <a:r>
              <a:rPr lang="en-US" altLang="zh-TW" dirty="0">
                <a:solidFill>
                  <a:srgbClr val="0099FF"/>
                </a:solidFill>
              </a:rPr>
              <a:t>) </a:t>
            </a:r>
            <a:r>
              <a:rPr lang="zh-TW" altLang="en-US" dirty="0">
                <a:solidFill>
                  <a:srgbClr val="0099FF"/>
                </a:solidFill>
              </a:rPr>
              <a:t>兩者相隔</a:t>
            </a:r>
            <a:r>
              <a:rPr lang="en-US" altLang="zh-TW" dirty="0">
                <a:solidFill>
                  <a:srgbClr val="0099FF"/>
                </a:solidFill>
              </a:rPr>
              <a:t>90° </a:t>
            </a:r>
            <a:r>
              <a:rPr lang="zh-TW" altLang="en-US" dirty="0">
                <a:solidFill>
                  <a:srgbClr val="0099FF"/>
                </a:solidFill>
              </a:rPr>
              <a:t>電機角，因此稱為橫軸反應</a:t>
            </a:r>
            <a:r>
              <a:rPr lang="en-US" altLang="zh-TW" dirty="0">
                <a:solidFill>
                  <a:srgbClr val="0099FF"/>
                </a:solidFill>
              </a:rPr>
              <a:t>(</a:t>
            </a:r>
            <a:r>
              <a:rPr lang="en-US" altLang="zh-TW" dirty="0" err="1">
                <a:solidFill>
                  <a:srgbClr val="0099FF"/>
                </a:solidFill>
              </a:rPr>
              <a:t>quadrature</a:t>
            </a:r>
            <a:r>
              <a:rPr lang="en-US" altLang="zh-TW" dirty="0">
                <a:solidFill>
                  <a:srgbClr val="0099FF"/>
                </a:solidFill>
              </a:rPr>
              <a:t>- axis reaction) </a:t>
            </a:r>
            <a:r>
              <a:rPr lang="zh-TW" altLang="en-US" dirty="0">
                <a:solidFill>
                  <a:srgbClr val="0099FF"/>
                </a:solidFill>
              </a:rPr>
              <a:t>或正交磁化</a:t>
            </a:r>
            <a:r>
              <a:rPr lang="en-US" altLang="zh-TW" dirty="0">
                <a:solidFill>
                  <a:srgbClr val="0099FF"/>
                </a:solidFill>
              </a:rPr>
              <a:t>(cross magnetization) </a:t>
            </a:r>
            <a:r>
              <a:rPr lang="zh-TW" altLang="en-US" dirty="0">
                <a:solidFill>
                  <a:srgbClr val="0099FF"/>
                </a:solidFill>
              </a:rPr>
              <a:t>作用。</a:t>
            </a:r>
          </a:p>
          <a:p>
            <a:pPr>
              <a:tabLst>
                <a:tab pos="712788" algn="l"/>
              </a:tabLst>
            </a:pPr>
            <a:r>
              <a:rPr lang="en-US" altLang="zh-TW" dirty="0" smtClean="0">
                <a:solidFill>
                  <a:srgbClr val="0099FF"/>
                </a:solidFill>
              </a:rPr>
              <a:t>	</a:t>
            </a:r>
            <a:r>
              <a:rPr lang="zh-TW" altLang="en-US" dirty="0" smtClean="0">
                <a:solidFill>
                  <a:srgbClr val="0099FF"/>
                </a:solidFill>
              </a:rPr>
              <a:t>交</a:t>
            </a:r>
            <a:r>
              <a:rPr lang="zh-TW" altLang="en-US" dirty="0">
                <a:solidFill>
                  <a:srgbClr val="0099FF"/>
                </a:solidFill>
              </a:rPr>
              <a:t>磁作用會造成主磁通變形，導致發電機電壓波形</a:t>
            </a:r>
            <a:r>
              <a:rPr lang="zh-TW" altLang="en-US" dirty="0" smtClean="0">
                <a:solidFill>
                  <a:srgbClr val="0099FF"/>
                </a:solidFill>
              </a:rPr>
              <a:t>畸變。</a:t>
            </a:r>
            <a:r>
              <a:rPr lang="zh-TW" altLang="en-US" dirty="0"/>
              <a:t>若後半部磁極鐵心飽和，還會有間接的去</a:t>
            </a:r>
            <a:r>
              <a:rPr lang="en-US" altLang="zh-TW" dirty="0"/>
              <a:t>( </a:t>
            </a:r>
            <a:r>
              <a:rPr lang="zh-TW" altLang="en-US" dirty="0"/>
              <a:t>減</a:t>
            </a:r>
            <a:r>
              <a:rPr lang="en-US" altLang="zh-TW" dirty="0"/>
              <a:t>) </a:t>
            </a:r>
            <a:r>
              <a:rPr lang="zh-TW" altLang="en-US" dirty="0"/>
              <a:t>磁作用，造成應電勢降低。</a:t>
            </a:r>
          </a:p>
        </p:txBody>
      </p:sp>
      <p:graphicFrame>
        <p:nvGraphicFramePr>
          <p:cNvPr id="4" name="物件 3"/>
          <p:cNvGraphicFramePr>
            <a:graphicFrameLocks noChangeAspect="1"/>
          </p:cNvGraphicFramePr>
          <p:nvPr>
            <p:extLst>
              <p:ext uri="{D42A27DB-BD31-4B8C-83A1-F6EECF244321}">
                <p14:modId xmlns:p14="http://schemas.microsoft.com/office/powerpoint/2010/main" val="2262637575"/>
              </p:ext>
            </p:extLst>
          </p:nvPr>
        </p:nvGraphicFramePr>
        <p:xfrm>
          <a:off x="3425899" y="1424707"/>
          <a:ext cx="354013" cy="492125"/>
        </p:xfrm>
        <a:graphic>
          <a:graphicData uri="http://schemas.openxmlformats.org/presentationml/2006/ole">
            <mc:AlternateContent xmlns:mc="http://schemas.openxmlformats.org/markup-compatibility/2006">
              <mc:Choice xmlns:v="urn:schemas-microsoft-com:vml" Requires="v">
                <p:oleObj spid="_x0000_s37929" name="Equation" r:id="rId3" imgW="164880" imgH="228600" progId="Equation.DSMT4">
                  <p:embed/>
                </p:oleObj>
              </mc:Choice>
              <mc:Fallback>
                <p:oleObj name="Equation" r:id="rId3" imgW="164880" imgH="228600" progId="Equation.DSMT4">
                  <p:embed/>
                  <p:pic>
                    <p:nvPicPr>
                      <p:cNvPr id="0" name="物件 3"/>
                      <p:cNvPicPr>
                        <a:picLocks noChangeAspect="1" noChangeArrowheads="1"/>
                      </p:cNvPicPr>
                      <p:nvPr/>
                    </p:nvPicPr>
                    <p:blipFill>
                      <a:blip r:embed="rId4"/>
                      <a:srcRect/>
                      <a:stretch>
                        <a:fillRect/>
                      </a:stretch>
                    </p:blipFill>
                    <p:spPr bwMode="auto">
                      <a:xfrm>
                        <a:off x="3425899" y="1424707"/>
                        <a:ext cx="354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3236104158"/>
              </p:ext>
            </p:extLst>
          </p:nvPr>
        </p:nvGraphicFramePr>
        <p:xfrm>
          <a:off x="5495925" y="1471613"/>
          <a:ext cx="381000" cy="519112"/>
        </p:xfrm>
        <a:graphic>
          <a:graphicData uri="http://schemas.openxmlformats.org/presentationml/2006/ole">
            <mc:AlternateContent xmlns:mc="http://schemas.openxmlformats.org/markup-compatibility/2006">
              <mc:Choice xmlns:v="urn:schemas-microsoft-com:vml" Requires="v">
                <p:oleObj spid="_x0000_s37930" name="Equation" r:id="rId5" imgW="177480" imgH="241200" progId="Equation.DSMT4">
                  <p:embed/>
                </p:oleObj>
              </mc:Choice>
              <mc:Fallback>
                <p:oleObj name="Equation" r:id="rId5" imgW="177480" imgH="241200" progId="Equation.DSMT4">
                  <p:embed/>
                  <p:pic>
                    <p:nvPicPr>
                      <p:cNvPr id="0" name="物件 3"/>
                      <p:cNvPicPr>
                        <a:picLocks noChangeAspect="1" noChangeArrowheads="1"/>
                      </p:cNvPicPr>
                      <p:nvPr/>
                    </p:nvPicPr>
                    <p:blipFill>
                      <a:blip r:embed="rId6"/>
                      <a:srcRect/>
                      <a:stretch>
                        <a:fillRect/>
                      </a:stretch>
                    </p:blipFill>
                    <p:spPr bwMode="auto">
                      <a:xfrm>
                        <a:off x="5495925" y="1471613"/>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0492633"/>
      </p:ext>
    </p:extLst>
  </p:cSld>
  <p:clrMapOvr>
    <a:masterClrMapping/>
  </p:clrMapOvr>
  <p:transition>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US" altLang="zh-TW" dirty="0" smtClean="0"/>
              <a:t>9-7</a:t>
            </a:r>
            <a:r>
              <a:rPr lang="zh-TW" altLang="en-US" dirty="0" smtClean="0"/>
              <a:t>　同步</a:t>
            </a:r>
            <a:r>
              <a:rPr lang="zh-TW" altLang="en-US" dirty="0"/>
              <a:t>阻抗的量測與短路比</a:t>
            </a:r>
          </a:p>
        </p:txBody>
      </p:sp>
      <p:sp>
        <p:nvSpPr>
          <p:cNvPr id="11" name="內容版面配置區 10"/>
          <p:cNvSpPr>
            <a:spLocks noGrp="1"/>
          </p:cNvSpPr>
          <p:nvPr>
            <p:ph idx="1"/>
          </p:nvPr>
        </p:nvSpPr>
        <p:spPr/>
        <p:txBody>
          <a:bodyPr/>
          <a:lstStyle/>
          <a:p>
            <a:pPr>
              <a:tabLst>
                <a:tab pos="712788" algn="l"/>
              </a:tabLst>
            </a:pPr>
            <a:r>
              <a:rPr lang="en-US" altLang="zh-TW" dirty="0" smtClean="0"/>
              <a:t>	</a:t>
            </a:r>
            <a:r>
              <a:rPr lang="zh-TW" altLang="en-US" dirty="0" smtClean="0"/>
              <a:t>為了</a:t>
            </a:r>
            <a:r>
              <a:rPr lang="zh-TW" altLang="en-US" dirty="0"/>
              <a:t>確實掌握同步發電機實際運轉時同步阻抗的變化，會進行下列試驗： </a:t>
            </a:r>
            <a:endParaRPr lang="en-US" altLang="zh-TW" dirty="0" smtClean="0"/>
          </a:p>
          <a:p>
            <a:r>
              <a:rPr lang="zh-TW" altLang="en-US" sz="3200" b="1" dirty="0" smtClean="0">
                <a:solidFill>
                  <a:srgbClr val="00B050"/>
                </a:solidFill>
              </a:rPr>
              <a:t>一</a:t>
            </a:r>
            <a:r>
              <a:rPr lang="zh-TW" altLang="en-US" sz="3200" b="1" dirty="0">
                <a:solidFill>
                  <a:srgbClr val="00B050"/>
                </a:solidFill>
              </a:rPr>
              <a:t>、同步阻抗的量</a:t>
            </a:r>
            <a:r>
              <a:rPr lang="zh-TW" altLang="en-US" sz="3200" b="1" dirty="0" smtClean="0">
                <a:solidFill>
                  <a:srgbClr val="00B050"/>
                </a:solidFill>
              </a:rPr>
              <a:t>測</a:t>
            </a:r>
            <a:endParaRPr lang="en-US" altLang="zh-TW" sz="3200" b="1" dirty="0" smtClean="0">
              <a:solidFill>
                <a:srgbClr val="00B050"/>
              </a:solidFill>
            </a:endParaRPr>
          </a:p>
          <a:p>
            <a:pPr>
              <a:tabLst>
                <a:tab pos="712788" algn="l"/>
              </a:tabLst>
            </a:pPr>
            <a:r>
              <a:rPr lang="en-US" altLang="zh-TW" dirty="0" smtClean="0"/>
              <a:t>	</a:t>
            </a:r>
            <a:r>
              <a:rPr lang="zh-TW" altLang="en-US" dirty="0" smtClean="0"/>
              <a:t>將</a:t>
            </a:r>
            <a:r>
              <a:rPr lang="zh-TW" altLang="en-US" dirty="0"/>
              <a:t>圖</a:t>
            </a:r>
            <a:r>
              <a:rPr lang="en-US" altLang="zh-TW" dirty="0"/>
              <a:t>9-6 </a:t>
            </a:r>
            <a:r>
              <a:rPr lang="zh-TW" altLang="en-US" dirty="0"/>
              <a:t>與圖</a:t>
            </a:r>
            <a:r>
              <a:rPr lang="en-US" altLang="zh-TW" dirty="0"/>
              <a:t>9-9 </a:t>
            </a:r>
            <a:r>
              <a:rPr lang="zh-TW" altLang="en-US" dirty="0"/>
              <a:t>合併後，可得每相等效電路如圖</a:t>
            </a:r>
            <a:r>
              <a:rPr lang="en-US" altLang="zh-TW" dirty="0"/>
              <a:t>9-14</a:t>
            </a:r>
            <a:r>
              <a:rPr lang="zh-TW" altLang="en-US" dirty="0"/>
              <a:t>，在激磁電流</a:t>
            </a:r>
            <a:r>
              <a:rPr lang="en-US" altLang="zh-TW" i="1" dirty="0"/>
              <a:t>I</a:t>
            </a:r>
            <a:r>
              <a:rPr lang="en-US" altLang="zh-TW" i="1" baseline="-25000" dirty="0"/>
              <a:t>f</a:t>
            </a:r>
            <a:r>
              <a:rPr lang="en-US" altLang="zh-TW" i="1" dirty="0"/>
              <a:t> </a:t>
            </a:r>
            <a:r>
              <a:rPr lang="zh-TW" altLang="en-US" dirty="0"/>
              <a:t>固定下，開路時</a:t>
            </a:r>
            <a:r>
              <a:rPr lang="en-US" altLang="zh-TW" dirty="0"/>
              <a:t>(</a:t>
            </a:r>
            <a:r>
              <a:rPr lang="en-US" altLang="zh-TW" i="1" dirty="0"/>
              <a:t>S </a:t>
            </a:r>
            <a:r>
              <a:rPr lang="zh-TW" altLang="en-US" dirty="0"/>
              <a:t>切至</a:t>
            </a:r>
            <a:r>
              <a:rPr lang="en-US" altLang="zh-TW" dirty="0"/>
              <a:t>1) </a:t>
            </a:r>
            <a:r>
              <a:rPr lang="zh-TW" altLang="en-US" dirty="0"/>
              <a:t>所測得之端電壓等於應電勢</a:t>
            </a:r>
            <a:r>
              <a:rPr lang="en-US" altLang="zh-TW" dirty="0"/>
              <a:t>( </a:t>
            </a:r>
            <a:r>
              <a:rPr lang="en-US" altLang="zh-TW" i="1" dirty="0" err="1"/>
              <a:t>V</a:t>
            </a:r>
            <a:r>
              <a:rPr lang="en-US" altLang="zh-TW" i="1" baseline="-25000" dirty="0" err="1"/>
              <a:t>ab</a:t>
            </a:r>
            <a:r>
              <a:rPr lang="en-US" altLang="zh-TW" i="1" dirty="0"/>
              <a:t> </a:t>
            </a:r>
            <a:r>
              <a:rPr lang="en-US" altLang="zh-TW" dirty="0"/>
              <a:t>= </a:t>
            </a:r>
            <a:r>
              <a:rPr lang="en-US" altLang="zh-TW" i="1" dirty="0" err="1"/>
              <a:t>E</a:t>
            </a:r>
            <a:r>
              <a:rPr lang="en-US" altLang="zh-TW" i="1" baseline="-25000" dirty="0" err="1"/>
              <a:t>p</a:t>
            </a:r>
            <a:r>
              <a:rPr lang="en-US" altLang="zh-TW" i="1" dirty="0"/>
              <a:t> </a:t>
            </a:r>
            <a:r>
              <a:rPr lang="en-US" altLang="zh-TW" dirty="0" smtClean="0"/>
              <a:t>)</a:t>
            </a:r>
            <a:r>
              <a:rPr lang="zh-TW" altLang="en-US" dirty="0"/>
              <a:t>。</a:t>
            </a:r>
          </a:p>
        </p:txBody>
      </p:sp>
    </p:spTree>
    <p:extLst>
      <p:ext uri="{BB962C8B-B14F-4D97-AF65-F5344CB8AC3E}">
        <p14:creationId xmlns:p14="http://schemas.microsoft.com/office/powerpoint/2010/main" val="2560223690"/>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tabLst>
                <a:tab pos="712788" algn="l"/>
              </a:tabLst>
            </a:pPr>
            <a:r>
              <a:rPr lang="en-US" altLang="zh-TW" dirty="0" smtClean="0"/>
              <a:t>	</a:t>
            </a:r>
            <a:r>
              <a:rPr lang="zh-TW" altLang="en-US" dirty="0" smtClean="0">
                <a:solidFill>
                  <a:srgbClr val="0099FF"/>
                </a:solidFill>
              </a:rPr>
              <a:t>換言之</a:t>
            </a:r>
            <a:r>
              <a:rPr lang="zh-TW" altLang="en-US" dirty="0">
                <a:solidFill>
                  <a:srgbClr val="0099FF"/>
                </a:solidFill>
              </a:rPr>
              <a:t>，同步發電機在激磁電流不變下</a:t>
            </a:r>
            <a:r>
              <a:rPr lang="en-US" altLang="zh-TW" dirty="0">
                <a:solidFill>
                  <a:srgbClr val="0099FF"/>
                </a:solidFill>
              </a:rPr>
              <a:t>( </a:t>
            </a:r>
            <a:r>
              <a:rPr lang="en-US" altLang="zh-TW" i="1" dirty="0">
                <a:solidFill>
                  <a:srgbClr val="0099FF"/>
                </a:solidFill>
              </a:rPr>
              <a:t>I</a:t>
            </a:r>
            <a:r>
              <a:rPr lang="en-US" altLang="zh-TW" i="1" baseline="-25000" dirty="0">
                <a:solidFill>
                  <a:srgbClr val="0099FF"/>
                </a:solidFill>
              </a:rPr>
              <a:t>f</a:t>
            </a:r>
            <a:r>
              <a:rPr lang="en-US" altLang="zh-TW" i="1" dirty="0">
                <a:solidFill>
                  <a:srgbClr val="0099FF"/>
                </a:solidFill>
              </a:rPr>
              <a:t> </a:t>
            </a:r>
            <a:r>
              <a:rPr lang="en-US" altLang="zh-TW" dirty="0">
                <a:solidFill>
                  <a:srgbClr val="0099FF"/>
                </a:solidFill>
              </a:rPr>
              <a:t>= </a:t>
            </a:r>
            <a:r>
              <a:rPr lang="en-US" altLang="zh-TW" i="1" dirty="0">
                <a:solidFill>
                  <a:srgbClr val="0099FF"/>
                </a:solidFill>
              </a:rPr>
              <a:t>k </a:t>
            </a:r>
            <a:r>
              <a:rPr lang="en-US" altLang="zh-TW" dirty="0">
                <a:solidFill>
                  <a:srgbClr val="0099FF"/>
                </a:solidFill>
              </a:rPr>
              <a:t>)</a:t>
            </a:r>
            <a:r>
              <a:rPr lang="zh-TW" altLang="en-US" dirty="0">
                <a:solidFill>
                  <a:srgbClr val="0099FF"/>
                </a:solidFill>
              </a:rPr>
              <a:t>，將開路時的相電壓</a:t>
            </a:r>
            <a:r>
              <a:rPr lang="en-US" altLang="zh-TW" dirty="0">
                <a:solidFill>
                  <a:srgbClr val="0099FF"/>
                </a:solidFill>
              </a:rPr>
              <a:t>( </a:t>
            </a:r>
            <a:r>
              <a:rPr lang="en-US" altLang="zh-TW" i="1" dirty="0" err="1">
                <a:solidFill>
                  <a:srgbClr val="0099FF"/>
                </a:solidFill>
              </a:rPr>
              <a:t>V</a:t>
            </a:r>
            <a:r>
              <a:rPr lang="en-US" altLang="zh-TW" i="1" baseline="-25000" dirty="0" err="1">
                <a:solidFill>
                  <a:srgbClr val="0099FF"/>
                </a:solidFill>
              </a:rPr>
              <a:t>op</a:t>
            </a:r>
            <a:r>
              <a:rPr lang="en-US" altLang="zh-TW" i="1" dirty="0">
                <a:solidFill>
                  <a:srgbClr val="0099FF"/>
                </a:solidFill>
              </a:rPr>
              <a:t> </a:t>
            </a:r>
            <a:r>
              <a:rPr lang="en-US" altLang="zh-TW" dirty="0">
                <a:solidFill>
                  <a:srgbClr val="0099FF"/>
                </a:solidFill>
              </a:rPr>
              <a:t>) </a:t>
            </a:r>
            <a:r>
              <a:rPr lang="zh-TW" altLang="en-US" dirty="0">
                <a:solidFill>
                  <a:srgbClr val="0099FF"/>
                </a:solidFill>
              </a:rPr>
              <a:t>除以短路時的相電流</a:t>
            </a:r>
            <a:r>
              <a:rPr lang="en-US" altLang="zh-TW" dirty="0">
                <a:solidFill>
                  <a:srgbClr val="0099FF"/>
                </a:solidFill>
              </a:rPr>
              <a:t>( </a:t>
            </a:r>
            <a:r>
              <a:rPr lang="en-US" altLang="zh-TW" i="1" dirty="0" err="1">
                <a:solidFill>
                  <a:srgbClr val="0099FF"/>
                </a:solidFill>
              </a:rPr>
              <a:t>I</a:t>
            </a:r>
            <a:r>
              <a:rPr lang="en-US" altLang="zh-TW" i="1" baseline="-25000" dirty="0" err="1">
                <a:solidFill>
                  <a:srgbClr val="0099FF"/>
                </a:solidFill>
              </a:rPr>
              <a:t>sp</a:t>
            </a:r>
            <a:r>
              <a:rPr lang="en-US" altLang="zh-TW" i="1" dirty="0">
                <a:solidFill>
                  <a:srgbClr val="0099FF"/>
                </a:solidFill>
              </a:rPr>
              <a:t> </a:t>
            </a:r>
            <a:r>
              <a:rPr lang="en-US" altLang="zh-TW" dirty="0">
                <a:solidFill>
                  <a:srgbClr val="0099FF"/>
                </a:solidFill>
              </a:rPr>
              <a:t>)</a:t>
            </a:r>
            <a:r>
              <a:rPr lang="zh-TW" altLang="en-US" dirty="0">
                <a:solidFill>
                  <a:srgbClr val="0099FF"/>
                </a:solidFill>
              </a:rPr>
              <a:t>，即可求出每相繞組之同步阻抗值</a:t>
            </a:r>
            <a:r>
              <a:rPr lang="zh-TW" altLang="en-US" dirty="0"/>
              <a:t>，即：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906962"/>
            <a:ext cx="8135938" cy="1098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3819" y="3930547"/>
            <a:ext cx="5598461" cy="27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2520981"/>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依據</a:t>
            </a:r>
            <a:r>
              <a:rPr lang="zh-TW" altLang="en-US" dirty="0"/>
              <a:t>開路特性曲線與短路特性曲線，也可以求出同步阻抗</a:t>
            </a:r>
            <a:r>
              <a:rPr lang="zh-TW" altLang="en-US" dirty="0" smtClean="0"/>
              <a:t>。</a:t>
            </a:r>
            <a:endParaRPr lang="en-US" altLang="zh-TW" dirty="0" smtClean="0"/>
          </a:p>
          <a:p>
            <a:pPr>
              <a:tabLst>
                <a:tab pos="712788" algn="l"/>
              </a:tabLst>
            </a:pPr>
            <a:r>
              <a:rPr lang="en-US" altLang="zh-TW" dirty="0"/>
              <a:t>	</a:t>
            </a:r>
            <a:r>
              <a:rPr lang="zh-TW" altLang="en-US" dirty="0">
                <a:solidFill>
                  <a:srgbClr val="0099FF"/>
                </a:solidFill>
              </a:rPr>
              <a:t>同步阻抗值並非固定不變。為了方便說明與計算，一般而言，同步阻抗是以無載時端電壓等於額定電壓時之值為代表</a:t>
            </a:r>
            <a:r>
              <a:rPr lang="zh-TW" altLang="en-US" dirty="0" smtClean="0">
                <a:solidFill>
                  <a:srgbClr val="0099FF"/>
                </a:solidFill>
              </a:rPr>
              <a:t>。</a:t>
            </a:r>
            <a:endParaRPr lang="zh-TW" altLang="en-US" dirty="0">
              <a:solidFill>
                <a:srgbClr val="0099FF"/>
              </a:solidFill>
            </a:endParaRPr>
          </a:p>
        </p:txBody>
      </p:sp>
    </p:spTree>
    <p:extLst>
      <p:ext uri="{BB962C8B-B14F-4D97-AF65-F5344CB8AC3E}">
        <p14:creationId xmlns:p14="http://schemas.microsoft.com/office/powerpoint/2010/main" val="3906245261"/>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44824"/>
            <a:ext cx="6266549" cy="397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07652"/>
      </p:ext>
    </p:extLst>
  </p:cSld>
  <p:clrMapOvr>
    <a:masterClrMapping/>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12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183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46" y="3284984"/>
            <a:ext cx="8135938" cy="240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619672" y="3284984"/>
            <a:ext cx="4824536" cy="1872208"/>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48972335"/>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12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1837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246" y="3284984"/>
            <a:ext cx="8135938" cy="2401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2749846"/>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4" name="內容版面配置區 3"/>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、百分比同步</a:t>
            </a:r>
            <a:r>
              <a:rPr lang="zh-TW" altLang="en-US" sz="3200" b="1" dirty="0" smtClean="0">
                <a:solidFill>
                  <a:srgbClr val="00B050"/>
                </a:solidFill>
              </a:rPr>
              <a:t>阻抗</a:t>
            </a:r>
            <a:endParaRPr lang="en-US" altLang="zh-TW" sz="3200" b="1" dirty="0" smtClean="0">
              <a:solidFill>
                <a:srgbClr val="00B050"/>
              </a:solidFill>
            </a:endParaRPr>
          </a:p>
          <a:p>
            <a:pPr eaLnBrk="1">
              <a:tabLst>
                <a:tab pos="712788" algn="l"/>
              </a:tabLst>
            </a:pPr>
            <a:r>
              <a:rPr lang="en-US" altLang="zh-TW" dirty="0" smtClean="0"/>
              <a:t>	</a:t>
            </a:r>
            <a:r>
              <a:rPr lang="zh-TW" altLang="en-US" dirty="0" smtClean="0"/>
              <a:t>將</a:t>
            </a:r>
            <a:r>
              <a:rPr lang="zh-TW" altLang="en-US" dirty="0"/>
              <a:t>同步發電機外接額定負載後</a:t>
            </a:r>
            <a:r>
              <a:rPr lang="en-US" altLang="zh-TW" dirty="0"/>
              <a:t>(</a:t>
            </a:r>
            <a:r>
              <a:rPr lang="en-US" altLang="zh-TW" i="1" dirty="0"/>
              <a:t>S </a:t>
            </a:r>
            <a:r>
              <a:rPr lang="zh-TW" altLang="en-US" dirty="0"/>
              <a:t>切至</a:t>
            </a:r>
            <a:r>
              <a:rPr lang="en-US" altLang="zh-TW" dirty="0"/>
              <a:t>3)</a:t>
            </a:r>
            <a:r>
              <a:rPr lang="zh-TW" altLang="en-US" dirty="0"/>
              <a:t>，每相額定電流</a:t>
            </a:r>
            <a:r>
              <a:rPr lang="en-US" altLang="zh-TW" dirty="0"/>
              <a:t>( </a:t>
            </a:r>
            <a:r>
              <a:rPr lang="en-US" altLang="zh-TW" i="1" dirty="0" err="1"/>
              <a:t>I</a:t>
            </a:r>
            <a:r>
              <a:rPr lang="en-US" altLang="zh-TW" i="1" baseline="-25000" dirty="0" err="1"/>
              <a:t>p</a:t>
            </a:r>
            <a:r>
              <a:rPr lang="en-US" altLang="zh-TW" i="1" dirty="0"/>
              <a:t> </a:t>
            </a:r>
            <a:r>
              <a:rPr lang="en-US" altLang="zh-TW" dirty="0"/>
              <a:t>) </a:t>
            </a:r>
            <a:r>
              <a:rPr lang="zh-TW" altLang="en-US" dirty="0"/>
              <a:t>通過同步阻抗</a:t>
            </a:r>
            <a:r>
              <a:rPr lang="en-US" altLang="zh-TW" dirty="0"/>
              <a:t>( </a:t>
            </a:r>
            <a:r>
              <a:rPr lang="en-US" altLang="zh-TW" i="1" dirty="0"/>
              <a:t>Z</a:t>
            </a:r>
            <a:r>
              <a:rPr lang="en-US" altLang="zh-TW" i="1" baseline="-25000" dirty="0"/>
              <a:t>s</a:t>
            </a:r>
            <a:r>
              <a:rPr lang="en-US" altLang="zh-TW" i="1" dirty="0"/>
              <a:t> </a:t>
            </a:r>
            <a:r>
              <a:rPr lang="en-US" altLang="zh-TW" dirty="0"/>
              <a:t>) </a:t>
            </a:r>
            <a:r>
              <a:rPr lang="zh-TW" altLang="en-US" dirty="0"/>
              <a:t>時所產生的壓降，與每相額定電壓</a:t>
            </a:r>
            <a:r>
              <a:rPr lang="en-US" altLang="zh-TW" dirty="0"/>
              <a:t>( </a:t>
            </a:r>
            <a:r>
              <a:rPr lang="en-US" altLang="zh-TW" i="1" dirty="0" err="1"/>
              <a:t>V</a:t>
            </a:r>
            <a:r>
              <a:rPr lang="en-US" altLang="zh-TW" i="1" baseline="-25000" dirty="0" err="1"/>
              <a:t>p</a:t>
            </a:r>
            <a:r>
              <a:rPr lang="en-US" altLang="zh-TW" i="1" dirty="0"/>
              <a:t> </a:t>
            </a:r>
            <a:r>
              <a:rPr lang="en-US" altLang="zh-TW" dirty="0"/>
              <a:t>) </a:t>
            </a:r>
            <a:r>
              <a:rPr lang="zh-TW" altLang="en-US" dirty="0"/>
              <a:t>的比值稱為百分比同步阻抗</a:t>
            </a:r>
            <a:r>
              <a:rPr lang="en-US" altLang="zh-TW" dirty="0"/>
              <a:t>( % </a:t>
            </a:r>
            <a:r>
              <a:rPr lang="en-US" altLang="zh-TW" i="1" dirty="0"/>
              <a:t>Z</a:t>
            </a:r>
            <a:r>
              <a:rPr lang="en-US" altLang="zh-TW" i="1" baseline="-25000" dirty="0"/>
              <a:t>s</a:t>
            </a:r>
            <a:r>
              <a:rPr lang="en-US" altLang="zh-TW" i="1" dirty="0"/>
              <a:t> </a:t>
            </a:r>
            <a:r>
              <a:rPr lang="en-US" altLang="zh-TW" dirty="0"/>
              <a:t>)</a:t>
            </a:r>
            <a:r>
              <a:rPr lang="zh-TW" altLang="en-US" dirty="0"/>
              <a:t>，即： </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861048"/>
            <a:ext cx="8135938" cy="91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2579276"/>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32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439112"/>
            <a:ext cx="8135938" cy="498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547664" y="3284984"/>
            <a:ext cx="6788262" cy="2935063"/>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2174572660"/>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32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439112"/>
            <a:ext cx="8135938" cy="4987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641469"/>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a:xfrm>
            <a:off x="323850" y="1268760"/>
            <a:ext cx="8135938" cy="5040313"/>
          </a:xfrm>
        </p:spPr>
        <p:txBody>
          <a:bodyPr/>
          <a:lstStyle/>
          <a:p>
            <a:r>
              <a:rPr lang="zh-TW" altLang="en-US" sz="3200" b="1" dirty="0" smtClean="0">
                <a:solidFill>
                  <a:srgbClr val="00B050"/>
                </a:solidFill>
              </a:rPr>
              <a:t>三</a:t>
            </a:r>
            <a:r>
              <a:rPr lang="zh-TW" altLang="en-US" sz="3200" b="1" dirty="0">
                <a:solidFill>
                  <a:srgbClr val="00B050"/>
                </a:solidFill>
              </a:rPr>
              <a:t>、短路比</a:t>
            </a:r>
            <a:endParaRPr lang="zh-TW" altLang="en-US" sz="3200" dirty="0">
              <a:solidFill>
                <a:srgbClr val="00B050"/>
              </a:solidFill>
            </a:endParaRPr>
          </a:p>
          <a:p>
            <a:pPr>
              <a:tabLst>
                <a:tab pos="712788" algn="l"/>
              </a:tabLst>
            </a:pPr>
            <a:r>
              <a:rPr lang="en-US" altLang="zh-TW" dirty="0"/>
              <a:t>	</a:t>
            </a:r>
            <a:r>
              <a:rPr lang="zh-TW" altLang="en-US" dirty="0" smtClean="0"/>
              <a:t>圖</a:t>
            </a:r>
            <a:r>
              <a:rPr lang="en-US" altLang="zh-TW" dirty="0"/>
              <a:t>9-14</a:t>
            </a:r>
            <a:r>
              <a:rPr lang="zh-TW" altLang="en-US" dirty="0"/>
              <a:t>，當同步發電機無載運轉時</a:t>
            </a:r>
            <a:r>
              <a:rPr lang="en-US" altLang="zh-TW" dirty="0"/>
              <a:t>(</a:t>
            </a:r>
            <a:r>
              <a:rPr lang="en-US" altLang="zh-TW" i="1" dirty="0"/>
              <a:t>S </a:t>
            </a:r>
            <a:r>
              <a:rPr lang="zh-TW" altLang="en-US" dirty="0"/>
              <a:t>切至</a:t>
            </a:r>
            <a:r>
              <a:rPr lang="en-US" altLang="zh-TW" dirty="0"/>
              <a:t>1)</a:t>
            </a:r>
            <a:r>
              <a:rPr lang="zh-TW" altLang="en-US" dirty="0"/>
              <a:t>，調整激磁電流使端電壓等於額定電壓</a:t>
            </a:r>
            <a:r>
              <a:rPr lang="en-US" altLang="zh-TW" dirty="0"/>
              <a:t>( </a:t>
            </a:r>
            <a:r>
              <a:rPr lang="en-US" altLang="zh-TW" i="1" dirty="0" err="1"/>
              <a:t>V</a:t>
            </a:r>
            <a:r>
              <a:rPr lang="en-US" altLang="zh-TW" i="1" baseline="-25000" dirty="0" err="1"/>
              <a:t>p</a:t>
            </a:r>
            <a:r>
              <a:rPr lang="en-US" altLang="zh-TW" i="1" dirty="0"/>
              <a:t> </a:t>
            </a:r>
            <a:r>
              <a:rPr lang="en-US" altLang="zh-TW" dirty="0"/>
              <a:t>) </a:t>
            </a:r>
            <a:r>
              <a:rPr lang="zh-TW" altLang="en-US" dirty="0"/>
              <a:t>後，改將發電機輸出端短路</a:t>
            </a:r>
            <a:r>
              <a:rPr lang="en-US" altLang="zh-TW" dirty="0"/>
              <a:t>(</a:t>
            </a:r>
            <a:r>
              <a:rPr lang="en-US" altLang="zh-TW" i="1" dirty="0"/>
              <a:t>S </a:t>
            </a:r>
            <a:r>
              <a:rPr lang="zh-TW" altLang="en-US" dirty="0"/>
              <a:t>切至</a:t>
            </a:r>
            <a:r>
              <a:rPr lang="en-US" altLang="zh-TW" dirty="0"/>
              <a:t>2)</a:t>
            </a:r>
            <a:r>
              <a:rPr lang="zh-TW" altLang="en-US" dirty="0"/>
              <a:t>，再將每相短路</a:t>
            </a:r>
            <a:r>
              <a:rPr lang="zh-TW" altLang="en-US" dirty="0" smtClean="0"/>
              <a:t>電流</a:t>
            </a:r>
            <a:r>
              <a:rPr lang="en-US" altLang="zh-TW" dirty="0" smtClean="0"/>
              <a:t/>
            </a:r>
            <a:br>
              <a:rPr lang="en-US" altLang="zh-TW" dirty="0" smtClean="0"/>
            </a:br>
            <a:r>
              <a:rPr lang="en-US" altLang="zh-TW" dirty="0" smtClean="0"/>
              <a:t>( </a:t>
            </a:r>
            <a:r>
              <a:rPr lang="en-US" altLang="zh-TW" i="1" dirty="0" err="1"/>
              <a:t>I</a:t>
            </a:r>
            <a:r>
              <a:rPr lang="en-US" altLang="zh-TW" i="1" baseline="-25000" dirty="0" err="1"/>
              <a:t>sp</a:t>
            </a:r>
            <a:r>
              <a:rPr lang="en-US" altLang="zh-TW" i="1" dirty="0"/>
              <a:t> </a:t>
            </a:r>
            <a:r>
              <a:rPr lang="en-US" altLang="zh-TW" dirty="0"/>
              <a:t>) </a:t>
            </a:r>
            <a:r>
              <a:rPr lang="zh-TW" altLang="en-US" dirty="0"/>
              <a:t>與每相額定電流</a:t>
            </a:r>
            <a:r>
              <a:rPr lang="en-US" altLang="zh-TW" dirty="0"/>
              <a:t>( </a:t>
            </a:r>
            <a:r>
              <a:rPr lang="en-US" altLang="zh-TW" i="1" dirty="0" err="1"/>
              <a:t>I</a:t>
            </a:r>
            <a:r>
              <a:rPr lang="en-US" altLang="zh-TW" i="1" baseline="-25000" dirty="0" err="1"/>
              <a:t>p</a:t>
            </a:r>
            <a:r>
              <a:rPr lang="en-US" altLang="zh-TW" i="1" dirty="0"/>
              <a:t> </a:t>
            </a:r>
            <a:r>
              <a:rPr lang="en-US" altLang="zh-TW" dirty="0"/>
              <a:t>) </a:t>
            </a:r>
            <a:r>
              <a:rPr lang="zh-TW" altLang="en-US" dirty="0"/>
              <a:t>相除，可得短路比</a:t>
            </a:r>
            <a:r>
              <a:rPr lang="en-US" altLang="zh-TW" dirty="0"/>
              <a:t>(short circuit ratio, </a:t>
            </a:r>
            <a:r>
              <a:rPr lang="en-US" altLang="zh-TW" i="1" dirty="0"/>
              <a:t>K</a:t>
            </a:r>
            <a:r>
              <a:rPr lang="en-US" altLang="zh-TW" i="1" baseline="-25000" dirty="0"/>
              <a:t>s</a:t>
            </a:r>
            <a:r>
              <a:rPr lang="en-US" altLang="zh-TW" dirty="0"/>
              <a:t>) </a:t>
            </a:r>
            <a:r>
              <a:rPr lang="zh-TW" altLang="en-US" dirty="0"/>
              <a:t>為：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334" y="4077072"/>
            <a:ext cx="8135938" cy="9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850" y="4996747"/>
            <a:ext cx="8135938" cy="154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8326664"/>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399" y="1854788"/>
            <a:ext cx="6714937" cy="3733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612340"/>
      </p:ext>
    </p:extLst>
  </p:cSld>
  <p:clrMapOvr>
    <a:masterClrMapping/>
  </p:clrMapOvr>
  <p:transition>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a:t>	</a:t>
            </a:r>
            <a:r>
              <a:rPr lang="zh-TW" altLang="en-US" dirty="0" smtClean="0"/>
              <a:t>即</a:t>
            </a:r>
            <a:r>
              <a:rPr lang="zh-TW" altLang="en-US" dirty="0"/>
              <a:t>短路比與百分比同步阻抗兩者互為倒數</a:t>
            </a:r>
            <a:r>
              <a:rPr lang="zh-TW" altLang="en-US" dirty="0" smtClean="0"/>
              <a:t>。</a:t>
            </a:r>
            <a:endParaRPr lang="en-US" altLang="zh-TW" dirty="0" smtClean="0"/>
          </a:p>
          <a:p>
            <a:pPr>
              <a:tabLst>
                <a:tab pos="712788" algn="l"/>
              </a:tabLst>
            </a:pPr>
            <a:r>
              <a:rPr lang="en-US" altLang="zh-TW" dirty="0" smtClean="0"/>
              <a:t>	</a:t>
            </a:r>
            <a:r>
              <a:rPr lang="zh-TW" altLang="en-US" dirty="0" smtClean="0"/>
              <a:t>由於</a:t>
            </a:r>
            <a:r>
              <a:rPr lang="zh-TW" altLang="en-US" dirty="0"/>
              <a:t>短路特性曲線為直線，依據圖</a:t>
            </a:r>
            <a:r>
              <a:rPr lang="en-US" altLang="zh-TW" dirty="0"/>
              <a:t>9-16 </a:t>
            </a:r>
            <a:r>
              <a:rPr lang="zh-TW" altLang="en-US" dirty="0"/>
              <a:t>特性曲線，短路比可以表示為：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878471"/>
            <a:ext cx="8135938" cy="910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017451"/>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427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6898816" cy="452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3982940"/>
      </p:ext>
    </p:extLst>
  </p:cSld>
  <p:clrMapOvr>
    <a:masterClrMapping/>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52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915" y="1412875"/>
            <a:ext cx="8011808"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619672" y="3212976"/>
            <a:ext cx="6552728" cy="302433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989249593"/>
      </p:ext>
    </p:extLst>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52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5915" y="1412875"/>
            <a:ext cx="8011808"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9410870"/>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63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979"/>
          <a:stretch/>
        </p:blipFill>
        <p:spPr bwMode="auto">
          <a:xfrm>
            <a:off x="467544" y="836712"/>
            <a:ext cx="7344816" cy="5697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691680" y="3068960"/>
            <a:ext cx="5472608" cy="324036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696556106"/>
      </p:ext>
    </p:extLst>
  </p:cSld>
  <p:clrMapOvr>
    <a:masterClrMapping/>
  </p:clrMapOvr>
  <p:transition>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6322"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2979"/>
          <a:stretch/>
        </p:blipFill>
        <p:spPr bwMode="auto">
          <a:xfrm>
            <a:off x="467544" y="836712"/>
            <a:ext cx="7344816" cy="5697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0899173"/>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9-8</a:t>
            </a:r>
            <a:r>
              <a:rPr lang="zh-TW" altLang="en-US" dirty="0" smtClean="0"/>
              <a:t>　自</a:t>
            </a:r>
            <a:r>
              <a:rPr lang="zh-TW" altLang="en-US" dirty="0"/>
              <a:t>激磁</a:t>
            </a:r>
          </a:p>
        </p:txBody>
      </p:sp>
      <p:sp>
        <p:nvSpPr>
          <p:cNvPr id="4" name="內容版面配置區 3"/>
          <p:cNvSpPr>
            <a:spLocks noGrp="1"/>
          </p:cNvSpPr>
          <p:nvPr>
            <p:ph idx="1"/>
          </p:nvPr>
        </p:nvSpPr>
        <p:spPr/>
        <p:txBody>
          <a:bodyPr/>
          <a:lstStyle/>
          <a:p>
            <a:pPr>
              <a:tabLst>
                <a:tab pos="712788" algn="l"/>
              </a:tabLst>
            </a:pPr>
            <a:r>
              <a:rPr lang="en-US" altLang="zh-TW" dirty="0" smtClean="0"/>
              <a:t>	</a:t>
            </a:r>
            <a:r>
              <a:rPr lang="zh-TW" altLang="en-US" dirty="0" smtClean="0"/>
              <a:t>外</a:t>
            </a:r>
            <a:r>
              <a:rPr lang="zh-TW" altLang="en-US" dirty="0"/>
              <a:t>接電容性負載時由於電樞反應的助磁作用，會使得端電壓大於應電勢</a:t>
            </a:r>
            <a:r>
              <a:rPr lang="zh-TW" altLang="en-US" dirty="0" smtClean="0"/>
              <a:t>。由於</a:t>
            </a:r>
            <a:r>
              <a:rPr lang="zh-TW" altLang="en-US" dirty="0"/>
              <a:t>輸電線相互平行，性質類似電容器，因此同步發電機雖然沒有激磁，但由剩磁所產生之剩磁電壓，會因為電樞反應的助磁作用，造成感應電勢上升</a:t>
            </a:r>
            <a:r>
              <a:rPr lang="zh-TW" altLang="en-US" dirty="0" smtClean="0"/>
              <a:t>。</a:t>
            </a:r>
            <a:endParaRPr lang="en-US" altLang="zh-TW" dirty="0" smtClean="0"/>
          </a:p>
          <a:p>
            <a:pPr>
              <a:tabLst>
                <a:tab pos="712788" algn="l"/>
              </a:tabLst>
            </a:pPr>
            <a:r>
              <a:rPr lang="en-US" altLang="zh-TW" dirty="0"/>
              <a:t>	</a:t>
            </a:r>
            <a:r>
              <a:rPr lang="zh-TW" altLang="en-US" dirty="0" smtClean="0">
                <a:solidFill>
                  <a:srgbClr val="0099FF"/>
                </a:solidFill>
              </a:rPr>
              <a:t>此</a:t>
            </a:r>
            <a:r>
              <a:rPr lang="zh-TW" altLang="en-US" dirty="0">
                <a:solidFill>
                  <a:srgbClr val="0099FF"/>
                </a:solidFill>
              </a:rPr>
              <a:t>種沒有外加激磁電流，端電壓卻自行昇高的現象，稱為同步發電機的自激磁</a:t>
            </a:r>
            <a:r>
              <a:rPr lang="en-US" altLang="zh-TW" dirty="0"/>
              <a:t>(self excitation)</a:t>
            </a:r>
            <a:r>
              <a:rPr lang="zh-TW" altLang="en-US" dirty="0"/>
              <a:t>，這種現象與直流自激式發電機的電壓建立過程相似。</a:t>
            </a:r>
          </a:p>
        </p:txBody>
      </p:sp>
    </p:spTree>
    <p:extLst>
      <p:ext uri="{BB962C8B-B14F-4D97-AF65-F5344CB8AC3E}">
        <p14:creationId xmlns:p14="http://schemas.microsoft.com/office/powerpoint/2010/main" val="1419401944"/>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a:tabLst>
                <a:tab pos="712788" algn="l"/>
              </a:tabLst>
            </a:pPr>
            <a:r>
              <a:rPr lang="en-US" altLang="zh-TW" dirty="0" smtClean="0"/>
              <a:t>	</a:t>
            </a:r>
            <a:r>
              <a:rPr lang="zh-TW" altLang="en-US" dirty="0" smtClean="0"/>
              <a:t>自</a:t>
            </a:r>
            <a:r>
              <a:rPr lang="zh-TW" altLang="en-US" dirty="0"/>
              <a:t>激現象可能導致端電壓高於額定電壓，危害線路安全及絕緣。減少自激現象的方法有：使用電樞反應小、剩磁低的發電機，或是受電端加裝變壓器或同步調相機等電感性負載以減低線路電容。</a:t>
            </a:r>
          </a:p>
        </p:txBody>
      </p:sp>
    </p:spTree>
    <p:extLst>
      <p:ext uri="{BB962C8B-B14F-4D97-AF65-F5344CB8AC3E}">
        <p14:creationId xmlns:p14="http://schemas.microsoft.com/office/powerpoint/2010/main" val="2732903627"/>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US" altLang="zh-TW" dirty="0" smtClean="0"/>
              <a:t>9-9</a:t>
            </a:r>
            <a:r>
              <a:rPr lang="zh-TW" altLang="en-US" dirty="0" smtClean="0"/>
              <a:t>　短路</a:t>
            </a:r>
            <a:r>
              <a:rPr lang="zh-TW" altLang="en-US" dirty="0"/>
              <a:t>電流</a:t>
            </a:r>
          </a:p>
        </p:txBody>
      </p:sp>
      <p:sp>
        <p:nvSpPr>
          <p:cNvPr id="2" name="內容版面配置區 1"/>
          <p:cNvSpPr>
            <a:spLocks noGrp="1"/>
          </p:cNvSpPr>
          <p:nvPr>
            <p:ph idx="1"/>
          </p:nvPr>
        </p:nvSpPr>
        <p:spPr/>
        <p:txBody>
          <a:bodyPr/>
          <a:lstStyle/>
          <a:p>
            <a:r>
              <a:rPr lang="en-US" altLang="zh-TW" dirty="0"/>
              <a:t>	</a:t>
            </a:r>
            <a:r>
              <a:rPr lang="zh-TW" altLang="en-US" dirty="0"/>
              <a:t>運轉中的同步發電機萬一輸出端被短路，短路電流的變化如圖</a:t>
            </a:r>
            <a:r>
              <a:rPr lang="en-US" altLang="zh-TW" dirty="0"/>
              <a:t>9-17(a) </a:t>
            </a:r>
            <a:r>
              <a:rPr lang="zh-TW" altLang="en-US" dirty="0"/>
              <a:t>所示，最初幾個週期，電樞反應還沒發生，此時只有漏磁電抗抑制短路電流，造成大量的暫態電流出現。但是幾週後， 由於電樞繞組本身的同步電抗遠大於電樞電阻，使得短路電流落後電壓約</a:t>
            </a:r>
            <a:r>
              <a:rPr lang="en-US" altLang="zh-TW" dirty="0"/>
              <a:t>90°</a:t>
            </a:r>
            <a:r>
              <a:rPr lang="zh-TW" altLang="en-US" dirty="0"/>
              <a:t>， 電樞反應產生大量的去磁效應，造成磁通減少，應電勢大幅降低，因此短路電流會快速下降至穩定值。</a:t>
            </a:r>
          </a:p>
          <a:p>
            <a:endParaRPr lang="zh-TW" altLang="en-US" dirty="0"/>
          </a:p>
        </p:txBody>
      </p:sp>
    </p:spTree>
    <p:extLst>
      <p:ext uri="{BB962C8B-B14F-4D97-AF65-F5344CB8AC3E}">
        <p14:creationId xmlns:p14="http://schemas.microsoft.com/office/powerpoint/2010/main" val="3446934403"/>
      </p:ext>
    </p:extLst>
  </p:cSld>
  <p:clrMapOvr>
    <a:masterClrMapping/>
  </p:clrMapOvr>
  <p:transition>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eaLnBrk="1">
              <a:tabLst>
                <a:tab pos="712788" algn="l"/>
              </a:tabLst>
            </a:pPr>
            <a:r>
              <a:rPr lang="en-US" altLang="zh-TW" dirty="0" smtClean="0"/>
              <a:t>	</a:t>
            </a:r>
            <a:r>
              <a:rPr lang="zh-TW" altLang="en-US" dirty="0" smtClean="0"/>
              <a:t>一般而言</a:t>
            </a:r>
            <a:r>
              <a:rPr lang="zh-TW" altLang="en-US" dirty="0"/>
              <a:t>同步發電機的短路比約在</a:t>
            </a:r>
            <a:r>
              <a:rPr lang="en-US" altLang="zh-TW" dirty="0"/>
              <a:t>0.6 </a:t>
            </a:r>
            <a:r>
              <a:rPr lang="zh-TW" altLang="en-US" dirty="0"/>
              <a:t>∼ </a:t>
            </a:r>
            <a:r>
              <a:rPr lang="en-US" altLang="zh-TW" dirty="0"/>
              <a:t>1.8 </a:t>
            </a:r>
            <a:r>
              <a:rPr lang="zh-TW" altLang="en-US" dirty="0"/>
              <a:t>之間</a:t>
            </a:r>
            <a:r>
              <a:rPr lang="zh-TW" altLang="en-US" dirty="0" smtClean="0"/>
              <a:t>，穩</a:t>
            </a:r>
            <a:r>
              <a:rPr lang="zh-TW" altLang="en-US" dirty="0"/>
              <a:t>態下的短路電流約為額定電流</a:t>
            </a:r>
            <a:r>
              <a:rPr lang="en-US" altLang="zh-TW" dirty="0"/>
              <a:t>0.6 </a:t>
            </a:r>
            <a:r>
              <a:rPr lang="zh-TW" altLang="en-US" dirty="0"/>
              <a:t>倍∼ </a:t>
            </a:r>
            <a:r>
              <a:rPr lang="en-US" altLang="zh-TW" dirty="0"/>
              <a:t>1.8 </a:t>
            </a:r>
            <a:r>
              <a:rPr lang="zh-TW" altLang="en-US" dirty="0"/>
              <a:t>倍，其值非但不大，甚至還比額定電流低。</a:t>
            </a:r>
          </a:p>
          <a:p>
            <a:pPr eaLnBrk="1">
              <a:tabLst>
                <a:tab pos="712788" algn="l"/>
              </a:tabLst>
            </a:pPr>
            <a:r>
              <a:rPr lang="en-US" altLang="zh-TW" dirty="0" smtClean="0"/>
              <a:t>	</a:t>
            </a:r>
            <a:r>
              <a:rPr lang="zh-TW" altLang="en-US" dirty="0" smtClean="0"/>
              <a:t>短路</a:t>
            </a:r>
            <a:r>
              <a:rPr lang="zh-TW" altLang="en-US" dirty="0"/>
              <a:t>比愈大的發電機，短路時的電流大，但是其同步阻抗小、電樞反應小、電壓調整率小。</a:t>
            </a:r>
          </a:p>
        </p:txBody>
      </p:sp>
    </p:spTree>
    <p:extLst>
      <p:ext uri="{BB962C8B-B14F-4D97-AF65-F5344CB8AC3E}">
        <p14:creationId xmlns:p14="http://schemas.microsoft.com/office/powerpoint/2010/main" val="3885089211"/>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二</a:t>
            </a:r>
            <a:r>
              <a:rPr lang="en-US" altLang="zh-TW" b="1" dirty="0">
                <a:solidFill>
                  <a:srgbClr val="0099FF"/>
                </a:solidFill>
              </a:rPr>
              <a:t>) </a:t>
            </a:r>
            <a:r>
              <a:rPr lang="zh-TW" altLang="en-US" b="1" dirty="0">
                <a:solidFill>
                  <a:srgbClr val="0099FF"/>
                </a:solidFill>
              </a:rPr>
              <a:t>純電感性負載</a:t>
            </a:r>
            <a:r>
              <a:rPr lang="en-US" altLang="zh-TW" b="1" dirty="0">
                <a:solidFill>
                  <a:srgbClr val="0099FF"/>
                </a:solidFill>
              </a:rPr>
              <a:t>(</a:t>
            </a:r>
            <a:r>
              <a:rPr lang="en-US" altLang="zh-TW" b="1" dirty="0" err="1">
                <a:solidFill>
                  <a:srgbClr val="0099FF"/>
                </a:solidFill>
              </a:rPr>
              <a:t>cos</a:t>
            </a:r>
            <a:r>
              <a:rPr lang="en-US" altLang="zh-TW" b="1" i="1" dirty="0" err="1">
                <a:solidFill>
                  <a:srgbClr val="0099FF"/>
                </a:solidFill>
              </a:rPr>
              <a:t>θ</a:t>
            </a:r>
            <a:r>
              <a:rPr lang="en-US" altLang="zh-TW" b="1" i="1" dirty="0">
                <a:solidFill>
                  <a:srgbClr val="0099FF"/>
                </a:solidFill>
              </a:rPr>
              <a:t> </a:t>
            </a:r>
            <a:r>
              <a:rPr lang="en-US" altLang="zh-TW" b="1" dirty="0">
                <a:solidFill>
                  <a:srgbClr val="0099FF"/>
                </a:solidFill>
              </a:rPr>
              <a:t>= 0 </a:t>
            </a:r>
            <a:r>
              <a:rPr lang="zh-TW" altLang="en-US" b="1" dirty="0">
                <a:solidFill>
                  <a:srgbClr val="0099FF"/>
                </a:solidFill>
              </a:rPr>
              <a:t>落後</a:t>
            </a:r>
            <a:r>
              <a:rPr lang="en-US" altLang="zh-TW" b="1" dirty="0">
                <a:solidFill>
                  <a:srgbClr val="0099FF"/>
                </a:solidFill>
              </a:rPr>
              <a:t>) </a:t>
            </a:r>
            <a:endParaRPr lang="zh-TW" altLang="en-US" b="1" dirty="0">
              <a:solidFill>
                <a:srgbClr val="0099FF"/>
              </a:solidFill>
            </a:endParaRPr>
          </a:p>
          <a:p>
            <a:pPr>
              <a:tabLst>
                <a:tab pos="712788" algn="l"/>
              </a:tabLst>
            </a:pPr>
            <a:r>
              <a:rPr lang="en-US" altLang="zh-TW" dirty="0" smtClean="0"/>
              <a:t>	</a:t>
            </a:r>
            <a:r>
              <a:rPr lang="zh-TW" altLang="en-US" dirty="0" smtClean="0"/>
              <a:t>若</a:t>
            </a:r>
            <a:r>
              <a:rPr lang="zh-TW" altLang="en-US" dirty="0"/>
              <a:t>負載為純電感性，電樞電流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落後應電勢</a:t>
            </a:r>
            <a:r>
              <a:rPr lang="en-US" altLang="zh-TW" dirty="0"/>
              <a:t>( </a:t>
            </a:r>
            <a:r>
              <a:rPr lang="en-US" altLang="zh-TW" i="1" dirty="0"/>
              <a:t>E </a:t>
            </a:r>
            <a:r>
              <a:rPr lang="en-US" altLang="zh-TW" dirty="0"/>
              <a:t>) 90° </a:t>
            </a:r>
            <a:r>
              <a:rPr lang="zh-TW" altLang="en-US" dirty="0"/>
              <a:t>電機角</a:t>
            </a:r>
            <a:r>
              <a:rPr lang="zh-TW" altLang="en-US" dirty="0" smtClean="0"/>
              <a:t>。圖</a:t>
            </a:r>
            <a:r>
              <a:rPr lang="en-US" altLang="zh-TW" dirty="0"/>
              <a:t>9-3(a) </a:t>
            </a:r>
            <a:r>
              <a:rPr lang="zh-TW" altLang="en-US" dirty="0"/>
              <a:t>電樞磁場發生在主磁極</a:t>
            </a:r>
            <a:r>
              <a:rPr lang="en-US" altLang="zh-TW" dirty="0"/>
              <a:t>( N </a:t>
            </a:r>
            <a:r>
              <a:rPr lang="zh-TW" altLang="en-US" dirty="0"/>
              <a:t>極</a:t>
            </a:r>
            <a:r>
              <a:rPr lang="en-US" altLang="zh-TW" dirty="0"/>
              <a:t>) </a:t>
            </a:r>
            <a:r>
              <a:rPr lang="zh-TW" altLang="en-US" dirty="0"/>
              <a:t>後方</a:t>
            </a:r>
            <a:r>
              <a:rPr lang="en-US" altLang="zh-TW" dirty="0"/>
              <a:t>90° </a:t>
            </a:r>
            <a:r>
              <a:rPr lang="zh-TW" altLang="en-US" dirty="0"/>
              <a:t>電機角之位置，電樞磁通造成相鄰兩磁極的磁通減弱，相量關係如圖</a:t>
            </a:r>
            <a:r>
              <a:rPr lang="en-US" altLang="zh-TW" dirty="0"/>
              <a:t>9-3(b) </a:t>
            </a:r>
            <a:r>
              <a:rPr lang="zh-TW" altLang="en-US" dirty="0"/>
              <a:t>所示。</a:t>
            </a:r>
          </a:p>
          <a:p>
            <a:pPr eaLnBrk="1">
              <a:tabLst>
                <a:tab pos="712788" algn="l"/>
              </a:tabLst>
            </a:pPr>
            <a:r>
              <a:rPr lang="en-US" altLang="zh-TW" dirty="0"/>
              <a:t>	</a:t>
            </a:r>
            <a:r>
              <a:rPr lang="zh-TW" altLang="en-US" dirty="0" smtClean="0">
                <a:solidFill>
                  <a:srgbClr val="0099FF"/>
                </a:solidFill>
              </a:rPr>
              <a:t>電</a:t>
            </a:r>
            <a:r>
              <a:rPr lang="zh-TW" altLang="en-US" dirty="0">
                <a:solidFill>
                  <a:srgbClr val="0099FF"/>
                </a:solidFill>
              </a:rPr>
              <a:t>樞磁通</a:t>
            </a:r>
            <a:r>
              <a:rPr lang="en-US" altLang="zh-TW" dirty="0" smtClean="0">
                <a:solidFill>
                  <a:srgbClr val="0099FF"/>
                </a:solidFill>
              </a:rPr>
              <a:t>(</a:t>
            </a:r>
            <a:r>
              <a:rPr lang="zh-TW" altLang="en-US" dirty="0" smtClean="0">
                <a:solidFill>
                  <a:srgbClr val="0099FF"/>
                </a:solidFill>
              </a:rPr>
              <a:t>   </a:t>
            </a:r>
            <a:r>
              <a:rPr lang="en-US" altLang="zh-TW" dirty="0" smtClean="0">
                <a:solidFill>
                  <a:srgbClr val="0099FF"/>
                </a:solidFill>
              </a:rPr>
              <a:t>) </a:t>
            </a:r>
            <a:r>
              <a:rPr lang="zh-TW" altLang="en-US" dirty="0">
                <a:solidFill>
                  <a:srgbClr val="0099FF"/>
                </a:solidFill>
              </a:rPr>
              <a:t>與主磁通</a:t>
            </a:r>
            <a:r>
              <a:rPr lang="en-US" altLang="zh-TW" dirty="0" smtClean="0">
                <a:solidFill>
                  <a:srgbClr val="0099FF"/>
                </a:solidFill>
              </a:rPr>
              <a:t>(</a:t>
            </a:r>
            <a:r>
              <a:rPr lang="zh-TW" altLang="en-US" dirty="0" smtClean="0">
                <a:solidFill>
                  <a:srgbClr val="0099FF"/>
                </a:solidFill>
              </a:rPr>
              <a:t>    </a:t>
            </a:r>
            <a:r>
              <a:rPr lang="en-US" altLang="zh-TW" dirty="0" smtClean="0">
                <a:solidFill>
                  <a:srgbClr val="0099FF"/>
                </a:solidFill>
              </a:rPr>
              <a:t>) </a:t>
            </a:r>
            <a:r>
              <a:rPr lang="zh-TW" altLang="en-US" dirty="0">
                <a:solidFill>
                  <a:srgbClr val="0099FF"/>
                </a:solidFill>
              </a:rPr>
              <a:t>兩者相量位置平行、方向相反，因此稱為直軸反應</a:t>
            </a:r>
            <a:r>
              <a:rPr lang="en-US" altLang="zh-TW" dirty="0">
                <a:solidFill>
                  <a:srgbClr val="0099FF"/>
                </a:solidFill>
              </a:rPr>
              <a:t>(direct-axis reaction) </a:t>
            </a:r>
            <a:r>
              <a:rPr lang="zh-TW" altLang="en-US" dirty="0">
                <a:solidFill>
                  <a:srgbClr val="0099FF"/>
                </a:solidFill>
              </a:rPr>
              <a:t>或去磁</a:t>
            </a:r>
            <a:r>
              <a:rPr lang="en-US" altLang="zh-TW" dirty="0">
                <a:solidFill>
                  <a:srgbClr val="0099FF"/>
                </a:solidFill>
              </a:rPr>
              <a:t>(demagnetizing) </a:t>
            </a:r>
            <a:r>
              <a:rPr lang="zh-TW" altLang="en-US" dirty="0">
                <a:solidFill>
                  <a:srgbClr val="0099FF"/>
                </a:solidFill>
              </a:rPr>
              <a:t>作用。去磁作用會造成磁通減弱，發電機應電勢減少。</a:t>
            </a:r>
          </a:p>
        </p:txBody>
      </p:sp>
      <p:graphicFrame>
        <p:nvGraphicFramePr>
          <p:cNvPr id="4" name="物件 3"/>
          <p:cNvGraphicFramePr>
            <a:graphicFrameLocks noChangeAspect="1"/>
          </p:cNvGraphicFramePr>
          <p:nvPr>
            <p:extLst>
              <p:ext uri="{D42A27DB-BD31-4B8C-83A1-F6EECF244321}">
                <p14:modId xmlns:p14="http://schemas.microsoft.com/office/powerpoint/2010/main" val="571057486"/>
              </p:ext>
            </p:extLst>
          </p:nvPr>
        </p:nvGraphicFramePr>
        <p:xfrm>
          <a:off x="4644008" y="3789040"/>
          <a:ext cx="381000" cy="519112"/>
        </p:xfrm>
        <a:graphic>
          <a:graphicData uri="http://schemas.openxmlformats.org/presentationml/2006/ole">
            <mc:AlternateContent xmlns:mc="http://schemas.openxmlformats.org/markup-compatibility/2006">
              <mc:Choice xmlns:v="urn:schemas-microsoft-com:vml" Requires="v">
                <p:oleObj spid="_x0000_s38950" name="Equation" r:id="rId3" imgW="177480" imgH="241200" progId="Equation.DSMT4">
                  <p:embed/>
                </p:oleObj>
              </mc:Choice>
              <mc:Fallback>
                <p:oleObj name="Equation" r:id="rId3" imgW="177480" imgH="241200" progId="Equation.DSMT4">
                  <p:embed/>
                  <p:pic>
                    <p:nvPicPr>
                      <p:cNvPr id="0" name="物件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789040"/>
                        <a:ext cx="381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val="2322875948"/>
              </p:ext>
            </p:extLst>
          </p:nvPr>
        </p:nvGraphicFramePr>
        <p:xfrm>
          <a:off x="2627784" y="3789040"/>
          <a:ext cx="354013" cy="492125"/>
        </p:xfrm>
        <a:graphic>
          <a:graphicData uri="http://schemas.openxmlformats.org/presentationml/2006/ole">
            <mc:AlternateContent xmlns:mc="http://schemas.openxmlformats.org/markup-compatibility/2006">
              <mc:Choice xmlns:v="urn:schemas-microsoft-com:vml" Requires="v">
                <p:oleObj spid="_x0000_s38951" name="Equation" r:id="rId5" imgW="164880" imgH="228600" progId="Equation.DSMT4">
                  <p:embed/>
                </p:oleObj>
              </mc:Choice>
              <mc:Fallback>
                <p:oleObj name="Equation" r:id="rId5" imgW="164880" imgH="228600" progId="Equation.DSMT4">
                  <p:embed/>
                  <p:pic>
                    <p:nvPicPr>
                      <p:cNvPr id="0" name="物件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3789040"/>
                        <a:ext cx="3540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9782491"/>
      </p:ext>
    </p:extLst>
  </p:cSld>
  <p:clrMapOvr>
    <a:masterClrMapping/>
  </p:clrMapOvr>
  <p:transition>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1925152"/>
            <a:ext cx="8135938" cy="401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93145"/>
      </p:ext>
    </p:extLst>
  </p:cSld>
  <p:clrMapOvr>
    <a:masterClrMapping/>
  </p:clrMapOvr>
  <p:transition>
    <p:wip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472" y="1412875"/>
            <a:ext cx="8004693"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矩形 7"/>
          <p:cNvSpPr/>
          <p:nvPr/>
        </p:nvSpPr>
        <p:spPr>
          <a:xfrm>
            <a:off x="1619672" y="3645024"/>
            <a:ext cx="6768752" cy="244827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05683628"/>
      </p:ext>
    </p:extLst>
  </p:cSld>
  <p:clrMapOvr>
    <a:masterClrMapping/>
  </p:clrMapOvr>
  <p:transition>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endParaRPr lang="zh-TW" altLang="en-US"/>
          </a:p>
        </p:txBody>
      </p:sp>
      <p:pic>
        <p:nvPicPr>
          <p:cNvPr id="573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9472" y="1412875"/>
            <a:ext cx="8004693"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0543126"/>
      </p:ext>
    </p:extLst>
  </p:cSld>
  <p:clrMapOvr>
    <a:masterClrMapping/>
  </p:clrMapOvr>
  <p:transition>
    <p:wip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p:txBody>
          <a:bodyPr/>
          <a:lstStyle/>
          <a:p>
            <a:r>
              <a:rPr lang="en-US" altLang="zh-TW" dirty="0" smtClean="0"/>
              <a:t>9-10</a:t>
            </a:r>
            <a:r>
              <a:rPr lang="zh-TW" altLang="en-US" dirty="0" smtClean="0"/>
              <a:t>　效率</a:t>
            </a:r>
            <a:r>
              <a:rPr lang="zh-TW" altLang="en-US" dirty="0"/>
              <a:t>、耗損及額定輸出</a:t>
            </a:r>
          </a:p>
        </p:txBody>
      </p:sp>
      <p:sp>
        <p:nvSpPr>
          <p:cNvPr id="7" name="內容版面配置區 6"/>
          <p:cNvSpPr>
            <a:spLocks noGrp="1"/>
          </p:cNvSpPr>
          <p:nvPr>
            <p:ph idx="1"/>
          </p:nvPr>
        </p:nvSpPr>
        <p:spPr/>
        <p:txBody>
          <a:bodyPr/>
          <a:lstStyle/>
          <a:p>
            <a:r>
              <a:rPr lang="zh-TW" altLang="en-US" sz="3200" b="1" dirty="0" smtClean="0">
                <a:solidFill>
                  <a:srgbClr val="00B050"/>
                </a:solidFill>
              </a:rPr>
              <a:t>一</a:t>
            </a:r>
            <a:r>
              <a:rPr lang="zh-TW" altLang="en-US" sz="3200" b="1" dirty="0">
                <a:solidFill>
                  <a:srgbClr val="00B050"/>
                </a:solidFill>
              </a:rPr>
              <a:t>、</a:t>
            </a:r>
            <a:r>
              <a:rPr lang="zh-TW" altLang="en-US" sz="3200" b="1" dirty="0" smtClean="0">
                <a:solidFill>
                  <a:srgbClr val="00B050"/>
                </a:solidFill>
              </a:rPr>
              <a:t>效率</a:t>
            </a:r>
            <a:endParaRPr lang="en-US" altLang="zh-TW" sz="3200" b="1" dirty="0" smtClean="0">
              <a:solidFill>
                <a:srgbClr val="00B050"/>
              </a:solidFill>
            </a:endParaRPr>
          </a:p>
          <a:p>
            <a:pPr>
              <a:tabLst>
                <a:tab pos="712788" algn="l"/>
              </a:tabLst>
            </a:pPr>
            <a:r>
              <a:rPr lang="en-US" altLang="zh-TW" dirty="0" smtClean="0"/>
              <a:t>	</a:t>
            </a:r>
            <a:r>
              <a:rPr lang="zh-TW" altLang="en-US" dirty="0" smtClean="0"/>
              <a:t>發電機</a:t>
            </a:r>
            <a:r>
              <a:rPr lang="zh-TW" altLang="en-US" dirty="0"/>
              <a:t>將原動機的機械能轉變成電能過程中，礙於材料特性，部分能量轉變成熱能稱之為損失。對於發電機而言， 輸出的電功率</a:t>
            </a:r>
            <a:r>
              <a:rPr lang="en-US" altLang="zh-TW" dirty="0"/>
              <a:t>( </a:t>
            </a:r>
            <a:r>
              <a:rPr lang="en-US" altLang="zh-TW" i="1" dirty="0"/>
              <a:t>P</a:t>
            </a:r>
            <a:r>
              <a:rPr lang="en-US" altLang="zh-TW" i="1" baseline="-25000" dirty="0"/>
              <a:t>o </a:t>
            </a:r>
            <a:r>
              <a:rPr lang="en-US" altLang="zh-TW" dirty="0"/>
              <a:t>) </a:t>
            </a:r>
            <a:r>
              <a:rPr lang="zh-TW" altLang="en-US" dirty="0"/>
              <a:t>越大，表示所需要的輸入機械功率</a:t>
            </a:r>
            <a:r>
              <a:rPr lang="en-US" altLang="zh-TW" dirty="0"/>
              <a:t>( </a:t>
            </a:r>
            <a:r>
              <a:rPr lang="en-US" altLang="zh-TW" i="1" dirty="0"/>
              <a:t>P</a:t>
            </a:r>
            <a:r>
              <a:rPr lang="en-US" altLang="zh-TW" baseline="-25000" dirty="0"/>
              <a:t>in</a:t>
            </a:r>
            <a:r>
              <a:rPr lang="en-US" altLang="zh-TW" dirty="0"/>
              <a:t> ) </a:t>
            </a:r>
            <a:r>
              <a:rPr lang="zh-TW" altLang="en-US" dirty="0"/>
              <a:t>越高。但由於機械能的測量不易，因此效率的計算可以用公定效率表示為： </a:t>
            </a: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653136"/>
            <a:ext cx="8135938" cy="943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16432"/>
      </p:ext>
    </p:extLst>
  </p:cSld>
  <p:clrMapOvr>
    <a:masterClrMapping/>
  </p:clrMapOvr>
  <p:transition>
    <p:wip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p:txBody>
          <a:bodyPr/>
          <a:lstStyle/>
          <a:p>
            <a:endParaRPr lang="zh-TW" altLang="en-US"/>
          </a:p>
        </p:txBody>
      </p:sp>
      <p:pic>
        <p:nvPicPr>
          <p:cNvPr id="593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5736" y="1772816"/>
            <a:ext cx="4108831" cy="4161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610781"/>
      </p:ext>
    </p:extLst>
  </p:cSld>
  <p:clrMapOvr>
    <a:masterClrMapping/>
  </p:clrMapOvr>
  <p:transition>
    <p:wip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二</a:t>
            </a:r>
            <a:r>
              <a:rPr lang="zh-TW" altLang="en-US" sz="3200" b="1" dirty="0">
                <a:solidFill>
                  <a:srgbClr val="00B050"/>
                </a:solidFill>
              </a:rPr>
              <a:t>、</a:t>
            </a:r>
            <a:r>
              <a:rPr lang="zh-TW" altLang="en-US" sz="3200" b="1" dirty="0" smtClean="0">
                <a:solidFill>
                  <a:srgbClr val="00B050"/>
                </a:solidFill>
              </a:rPr>
              <a:t>耗損</a:t>
            </a:r>
            <a:endParaRPr lang="en-US" altLang="zh-TW" sz="3200" b="1" dirty="0" smtClean="0">
              <a:solidFill>
                <a:srgbClr val="00B050"/>
              </a:solidFill>
            </a:endParaRPr>
          </a:p>
          <a:p>
            <a:pPr>
              <a:tabLst>
                <a:tab pos="712788" algn="l"/>
              </a:tabLst>
            </a:pPr>
            <a:r>
              <a:rPr lang="en-US" altLang="zh-TW" dirty="0" smtClean="0"/>
              <a:t>	</a:t>
            </a:r>
            <a:r>
              <a:rPr lang="zh-TW" altLang="en-US" dirty="0" smtClean="0"/>
              <a:t>同步</a:t>
            </a:r>
            <a:r>
              <a:rPr lang="zh-TW" altLang="en-US" dirty="0"/>
              <a:t>發電機的耗損情形與直流發電機</a:t>
            </a:r>
            <a:r>
              <a:rPr lang="zh-TW" altLang="en-US" dirty="0" smtClean="0"/>
              <a:t>相同，</a:t>
            </a:r>
            <a:r>
              <a:rPr lang="zh-TW" altLang="en-US" dirty="0"/>
              <a:t>可以分為： </a:t>
            </a:r>
          </a:p>
          <a:p>
            <a:pPr marL="2147888" indent="-2147888" eaLnBrk="1"/>
            <a:r>
              <a:rPr lang="en-US" altLang="zh-TW" dirty="0"/>
              <a:t>1. </a:t>
            </a:r>
            <a:r>
              <a:rPr lang="zh-TW" altLang="en-US" dirty="0"/>
              <a:t>銅損</a:t>
            </a:r>
            <a:r>
              <a:rPr lang="en-US" altLang="zh-TW" dirty="0"/>
              <a:t>( </a:t>
            </a:r>
            <a:r>
              <a:rPr lang="en-US" altLang="zh-TW" i="1" dirty="0"/>
              <a:t>P</a:t>
            </a:r>
            <a:r>
              <a:rPr lang="en-US" altLang="zh-TW" i="1" baseline="-25000" dirty="0"/>
              <a:t>c</a:t>
            </a:r>
            <a:r>
              <a:rPr lang="en-US" altLang="zh-TW" i="1" dirty="0"/>
              <a:t> </a:t>
            </a:r>
            <a:r>
              <a:rPr lang="en-US" altLang="zh-TW" dirty="0"/>
              <a:t>)</a:t>
            </a:r>
            <a:r>
              <a:rPr lang="zh-TW" altLang="en-US" dirty="0"/>
              <a:t>：電流通過繞組時，由於繞組本身電阻所產生的發熱耗損，其值為</a:t>
            </a:r>
            <a:r>
              <a:rPr lang="en-US" altLang="zh-TW" i="1" dirty="0" smtClean="0"/>
              <a:t>P</a:t>
            </a:r>
            <a:r>
              <a:rPr lang="en-US" altLang="zh-TW" i="1" baseline="-25000" dirty="0"/>
              <a:t>c</a:t>
            </a:r>
            <a:r>
              <a:rPr lang="en-US" altLang="zh-TW" i="1" dirty="0" smtClean="0"/>
              <a:t> </a:t>
            </a:r>
            <a:r>
              <a:rPr lang="en-US" altLang="zh-TW" dirty="0" smtClean="0"/>
              <a:t>= </a:t>
            </a:r>
            <a:r>
              <a:rPr lang="en-US" altLang="zh-TW" i="1" dirty="0" smtClean="0"/>
              <a:t>I</a:t>
            </a:r>
            <a:r>
              <a:rPr lang="en-US" altLang="zh-TW" baseline="30000" dirty="0"/>
              <a:t>2</a:t>
            </a:r>
            <a:r>
              <a:rPr lang="en-US" altLang="zh-TW" i="1" dirty="0" smtClean="0"/>
              <a:t>R</a:t>
            </a:r>
            <a:r>
              <a:rPr lang="en-US" altLang="zh-TW" dirty="0" smtClean="0"/>
              <a:t> </a:t>
            </a:r>
            <a:r>
              <a:rPr lang="zh-TW" altLang="en-US" dirty="0"/>
              <a:t>。</a:t>
            </a:r>
            <a:r>
              <a:rPr lang="zh-TW" altLang="en-US" dirty="0">
                <a:solidFill>
                  <a:srgbClr val="0099FF"/>
                </a:solidFill>
              </a:rPr>
              <a:t>銅損與電流平方成正比，屬於變動損。</a:t>
            </a:r>
          </a:p>
          <a:p>
            <a:pPr marL="2147888" indent="-2147888" eaLnBrk="1"/>
            <a:r>
              <a:rPr lang="en-US" altLang="zh-TW" dirty="0"/>
              <a:t>2. </a:t>
            </a:r>
            <a:r>
              <a:rPr lang="zh-TW" altLang="en-US" dirty="0"/>
              <a:t>鐵損</a:t>
            </a:r>
            <a:r>
              <a:rPr lang="en-US" altLang="zh-TW" dirty="0"/>
              <a:t>( </a:t>
            </a:r>
            <a:r>
              <a:rPr lang="en-US" altLang="zh-TW" i="1" dirty="0"/>
              <a:t>P</a:t>
            </a:r>
            <a:r>
              <a:rPr lang="en-US" altLang="zh-TW" i="1" baseline="-25000" dirty="0"/>
              <a:t>i </a:t>
            </a:r>
            <a:r>
              <a:rPr lang="en-US" altLang="zh-TW" dirty="0"/>
              <a:t>)</a:t>
            </a:r>
            <a:r>
              <a:rPr lang="zh-TW" altLang="en-US" dirty="0"/>
              <a:t>：電機鐵心割切磁通或是遇到磁通變動時，鐵心本身因為功率損失而發熱。</a:t>
            </a:r>
            <a:r>
              <a:rPr lang="zh-TW" altLang="en-US" dirty="0">
                <a:solidFill>
                  <a:srgbClr val="0099FF"/>
                </a:solidFill>
              </a:rPr>
              <a:t>鐵損分為磁滯損</a:t>
            </a:r>
            <a:r>
              <a:rPr lang="en-US" altLang="zh-TW" dirty="0">
                <a:solidFill>
                  <a:srgbClr val="0099FF"/>
                </a:solidFill>
              </a:rPr>
              <a:t>( </a:t>
            </a:r>
            <a:r>
              <a:rPr lang="en-US" altLang="zh-TW" i="1" dirty="0">
                <a:solidFill>
                  <a:srgbClr val="0099FF"/>
                </a:solidFill>
              </a:rPr>
              <a:t>P</a:t>
            </a:r>
            <a:r>
              <a:rPr lang="en-US" altLang="zh-TW" i="1" baseline="-25000" dirty="0">
                <a:solidFill>
                  <a:srgbClr val="0099FF"/>
                </a:solidFill>
              </a:rPr>
              <a:t>h</a:t>
            </a:r>
            <a:r>
              <a:rPr lang="en-US" altLang="zh-TW" i="1" dirty="0">
                <a:solidFill>
                  <a:srgbClr val="0099FF"/>
                </a:solidFill>
              </a:rPr>
              <a:t> </a:t>
            </a:r>
            <a:r>
              <a:rPr lang="en-US" altLang="zh-TW" dirty="0">
                <a:solidFill>
                  <a:srgbClr val="0099FF"/>
                </a:solidFill>
              </a:rPr>
              <a:t>) </a:t>
            </a:r>
            <a:r>
              <a:rPr lang="zh-TW" altLang="en-US" dirty="0">
                <a:solidFill>
                  <a:srgbClr val="0099FF"/>
                </a:solidFill>
              </a:rPr>
              <a:t>及渦流損</a:t>
            </a:r>
            <a:r>
              <a:rPr lang="en-US" altLang="zh-TW" dirty="0">
                <a:solidFill>
                  <a:srgbClr val="0099FF"/>
                </a:solidFill>
              </a:rPr>
              <a:t>( </a:t>
            </a:r>
            <a:r>
              <a:rPr lang="en-US" altLang="zh-TW" i="1" dirty="0" err="1">
                <a:solidFill>
                  <a:srgbClr val="0099FF"/>
                </a:solidFill>
              </a:rPr>
              <a:t>P</a:t>
            </a:r>
            <a:r>
              <a:rPr lang="en-US" altLang="zh-TW" i="1" baseline="-25000" dirty="0" err="1">
                <a:solidFill>
                  <a:srgbClr val="0099FF"/>
                </a:solidFill>
              </a:rPr>
              <a:t>e</a:t>
            </a:r>
            <a:r>
              <a:rPr lang="en-US" altLang="zh-TW" i="1" dirty="0">
                <a:solidFill>
                  <a:srgbClr val="0099FF"/>
                </a:solidFill>
              </a:rPr>
              <a:t> </a:t>
            </a:r>
            <a:r>
              <a:rPr lang="en-US" altLang="zh-TW" dirty="0">
                <a:solidFill>
                  <a:srgbClr val="0099FF"/>
                </a:solidFill>
              </a:rPr>
              <a:t>)</a:t>
            </a:r>
            <a:r>
              <a:rPr lang="zh-TW" altLang="en-US" dirty="0">
                <a:solidFill>
                  <a:srgbClr val="0099FF"/>
                </a:solidFill>
              </a:rPr>
              <a:t>，屬於固定損。</a:t>
            </a:r>
            <a:endParaRPr lang="zh-TW" altLang="en-US" b="0" dirty="0">
              <a:solidFill>
                <a:srgbClr val="0099FF"/>
              </a:solidFill>
            </a:endParaRPr>
          </a:p>
        </p:txBody>
      </p:sp>
    </p:spTree>
    <p:extLst>
      <p:ext uri="{BB962C8B-B14F-4D97-AF65-F5344CB8AC3E}">
        <p14:creationId xmlns:p14="http://schemas.microsoft.com/office/powerpoint/2010/main" val="4196012991"/>
      </p:ext>
    </p:extLst>
  </p:cSld>
  <p:clrMapOvr>
    <a:masterClrMapping/>
  </p:clrMapOvr>
  <p:transition>
    <p:wip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pPr marL="2147888" indent="-2147888"/>
            <a:r>
              <a:rPr lang="en-US" altLang="zh-TW" dirty="0" smtClean="0"/>
              <a:t>3</a:t>
            </a:r>
            <a:r>
              <a:rPr lang="en-US" altLang="zh-TW" dirty="0"/>
              <a:t>. </a:t>
            </a:r>
            <a:r>
              <a:rPr lang="zh-TW" altLang="en-US" dirty="0"/>
              <a:t>機械損失</a:t>
            </a:r>
            <a:r>
              <a:rPr lang="zh-TW" altLang="en-US" dirty="0" smtClean="0"/>
              <a:t>：電機</a:t>
            </a:r>
            <a:r>
              <a:rPr lang="zh-TW" altLang="en-US" dirty="0"/>
              <a:t>的轉速越快，機械損失越大，但與負載無關，因此歸類為固定損。</a:t>
            </a:r>
          </a:p>
          <a:p>
            <a:pPr marL="2147888" indent="-2147888"/>
            <a:r>
              <a:rPr lang="en-US" altLang="zh-TW" dirty="0"/>
              <a:t>4. </a:t>
            </a:r>
            <a:r>
              <a:rPr lang="zh-TW" altLang="en-US" dirty="0"/>
              <a:t>雜散損失：除了上述以外，還有少部分難以估計的損失稱為雜散損。由於難以測定，一般以輸出容量的</a:t>
            </a:r>
            <a:r>
              <a:rPr lang="en-US" altLang="zh-TW" dirty="0"/>
              <a:t>1 % </a:t>
            </a:r>
            <a:r>
              <a:rPr lang="zh-TW" altLang="en-US" dirty="0"/>
              <a:t>來估計。</a:t>
            </a:r>
          </a:p>
        </p:txBody>
      </p:sp>
    </p:spTree>
    <p:extLst>
      <p:ext uri="{BB962C8B-B14F-4D97-AF65-F5344CB8AC3E}">
        <p14:creationId xmlns:p14="http://schemas.microsoft.com/office/powerpoint/2010/main" val="2453943373"/>
      </p:ext>
    </p:extLst>
  </p:cSld>
  <p:clrMapOvr>
    <a:masterClrMapping/>
  </p:clrMapOvr>
  <p:transition>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zh-TW" altLang="en-US" sz="3200" b="1" dirty="0" smtClean="0">
                <a:solidFill>
                  <a:srgbClr val="00B050"/>
                </a:solidFill>
              </a:rPr>
              <a:t>三</a:t>
            </a:r>
            <a:r>
              <a:rPr lang="zh-TW" altLang="en-US" sz="3200" b="1" dirty="0">
                <a:solidFill>
                  <a:srgbClr val="00B050"/>
                </a:solidFill>
              </a:rPr>
              <a:t>、額定輸出</a:t>
            </a:r>
          </a:p>
          <a:p>
            <a:pPr eaLnBrk="1">
              <a:tabLst>
                <a:tab pos="712788" algn="l"/>
              </a:tabLst>
            </a:pPr>
            <a:r>
              <a:rPr lang="en-US" altLang="zh-TW" dirty="0" smtClean="0"/>
              <a:t>	</a:t>
            </a:r>
            <a:r>
              <a:rPr lang="zh-TW" altLang="en-US" dirty="0" smtClean="0"/>
              <a:t>電機</a:t>
            </a:r>
            <a:r>
              <a:rPr lang="zh-TW" altLang="en-US" dirty="0"/>
              <a:t>的額定值就是指滿載值，也就是可以正常使用的最大值，對於同步發電機而言，其額定容量是以視在功率</a:t>
            </a:r>
            <a:r>
              <a:rPr lang="en-US" altLang="zh-TW" i="1" dirty="0"/>
              <a:t>S</a:t>
            </a:r>
            <a:r>
              <a:rPr lang="en-US" altLang="zh-TW" dirty="0"/>
              <a:t>(VA) </a:t>
            </a:r>
            <a:r>
              <a:rPr lang="zh-TW" altLang="en-US" dirty="0" smtClean="0"/>
              <a:t>標示，單</a:t>
            </a:r>
            <a:r>
              <a:rPr lang="zh-TW" altLang="en-US" dirty="0"/>
              <a:t>相發電機輸出功率為： </a:t>
            </a:r>
            <a:endParaRPr lang="en-US" altLang="zh-TW" dirty="0" smtClean="0"/>
          </a:p>
          <a:p>
            <a:pPr eaLnBrk="1">
              <a:tabLst>
                <a:tab pos="712788" algn="l"/>
              </a:tabLst>
            </a:pPr>
            <a:endParaRPr lang="en-US" altLang="zh-TW" dirty="0"/>
          </a:p>
          <a:p>
            <a:pPr eaLnBrk="1">
              <a:tabLst>
                <a:tab pos="712788" algn="l"/>
              </a:tabLst>
            </a:pPr>
            <a:endParaRPr lang="en-US" altLang="zh-TW" dirty="0" smtClean="0"/>
          </a:p>
          <a:p>
            <a:r>
              <a:rPr lang="zh-TW" altLang="en-US" dirty="0" smtClean="0"/>
              <a:t>三</a:t>
            </a:r>
            <a:r>
              <a:rPr lang="zh-TW" altLang="en-US" dirty="0"/>
              <a:t>組繞組特性相同，因此輸出功率表示為：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3528" y="3789040"/>
            <a:ext cx="8136260" cy="717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5342497"/>
            <a:ext cx="8135938" cy="750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5309745"/>
      </p:ext>
    </p:extLst>
  </p:cSld>
  <p:clrMapOvr>
    <a:masterClrMapping/>
  </p:clrMapOvr>
  <p:transition>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sp>
        <p:nvSpPr>
          <p:cNvPr id="2" name="內容版面配置區 1"/>
          <p:cNvSpPr>
            <a:spLocks noGrp="1"/>
          </p:cNvSpPr>
          <p:nvPr>
            <p:ph idx="1"/>
          </p:nvPr>
        </p:nvSpPr>
        <p:spPr/>
        <p:txBody>
          <a:bodyPr/>
          <a:lstStyle/>
          <a:p>
            <a:pPr>
              <a:tabLst>
                <a:tab pos="712788" algn="l"/>
              </a:tabLst>
            </a:pPr>
            <a:r>
              <a:rPr lang="en-US" altLang="zh-TW" dirty="0" smtClean="0"/>
              <a:t>	</a:t>
            </a:r>
            <a:r>
              <a:rPr lang="zh-TW" altLang="en-US" dirty="0" smtClean="0"/>
              <a:t>大</a:t>
            </a:r>
            <a:r>
              <a:rPr lang="zh-TW" altLang="en-US" dirty="0"/>
              <a:t>容量同步發電機由於電樞繞組電抗值遠大於電阻值</a:t>
            </a:r>
            <a:r>
              <a:rPr lang="en-US" altLang="zh-TW" dirty="0"/>
              <a:t>( </a:t>
            </a:r>
            <a:r>
              <a:rPr lang="en-US" altLang="zh-TW" i="1" dirty="0" err="1" smtClean="0"/>
              <a:t>X</a:t>
            </a:r>
            <a:r>
              <a:rPr lang="en-US" altLang="zh-TW" i="1" baseline="-25000" dirty="0" err="1" smtClean="0"/>
              <a:t>s</a:t>
            </a:r>
            <a:r>
              <a:rPr lang="en-US" altLang="zh-TW" i="1" dirty="0" smtClean="0"/>
              <a:t>&gt;&gt;R</a:t>
            </a:r>
            <a:r>
              <a:rPr lang="en-US" altLang="zh-TW" i="1" baseline="-25000" dirty="0" smtClean="0"/>
              <a:t>a</a:t>
            </a:r>
            <a:r>
              <a:rPr lang="en-US" altLang="zh-TW" i="1" dirty="0" smtClean="0"/>
              <a:t> </a:t>
            </a:r>
            <a:r>
              <a:rPr lang="en-US" altLang="zh-TW" dirty="0"/>
              <a:t>)</a:t>
            </a:r>
            <a:r>
              <a:rPr lang="zh-TW" altLang="en-US" dirty="0"/>
              <a:t>，將電樞繞組電阻值忽略後，每相應電</a:t>
            </a:r>
            <a:r>
              <a:rPr lang="zh-TW" altLang="en-US" dirty="0" smtClean="0"/>
              <a:t>勢</a:t>
            </a:r>
            <a:r>
              <a:rPr lang="en-US" altLang="zh-TW" i="1" dirty="0" smtClean="0"/>
              <a:t>		</a:t>
            </a:r>
            <a:r>
              <a:rPr lang="zh-TW" altLang="en-US" dirty="0" smtClean="0"/>
              <a:t>，</a:t>
            </a:r>
            <a:r>
              <a:rPr lang="zh-TW" altLang="en-US" dirty="0"/>
              <a:t>簡化後每相的相量關係如圖</a:t>
            </a:r>
            <a:r>
              <a:rPr lang="en-US" altLang="zh-TW" dirty="0"/>
              <a:t>9-19</a:t>
            </a:r>
            <a:r>
              <a:rPr lang="zh-TW" altLang="en-US" dirty="0"/>
              <a:t>，圖中</a:t>
            </a:r>
            <a:r>
              <a:rPr lang="en-US" altLang="zh-TW" i="1" dirty="0"/>
              <a:t>θ </a:t>
            </a:r>
            <a:r>
              <a:rPr lang="zh-TW" altLang="en-US" dirty="0"/>
              <a:t>稱為功率因數角為每相端電壓</a:t>
            </a:r>
            <a:r>
              <a:rPr lang="en-US" altLang="zh-TW" i="1" dirty="0" err="1"/>
              <a:t>V</a:t>
            </a:r>
            <a:r>
              <a:rPr lang="en-US" altLang="zh-TW" i="1" baseline="-25000" dirty="0" err="1"/>
              <a:t>p</a:t>
            </a:r>
            <a:r>
              <a:rPr lang="en-US" altLang="zh-TW" i="1" dirty="0"/>
              <a:t> </a:t>
            </a:r>
            <a:r>
              <a:rPr lang="zh-TW" altLang="en-US" dirty="0"/>
              <a:t>與每相電樞電流</a:t>
            </a:r>
            <a:r>
              <a:rPr lang="en-US" altLang="zh-TW" i="1" dirty="0" err="1"/>
              <a:t>I</a:t>
            </a:r>
            <a:r>
              <a:rPr lang="en-US" altLang="zh-TW" i="1" baseline="-25000" dirty="0" err="1"/>
              <a:t>a</a:t>
            </a:r>
            <a:r>
              <a:rPr lang="en-US" altLang="zh-TW" i="1" dirty="0"/>
              <a:t> </a:t>
            </a:r>
            <a:r>
              <a:rPr lang="zh-TW" altLang="en-US" dirty="0"/>
              <a:t>的夾角。至於</a:t>
            </a:r>
            <a:r>
              <a:rPr lang="en-US" altLang="zh-TW" i="1" dirty="0">
                <a:solidFill>
                  <a:srgbClr val="0099FF"/>
                </a:solidFill>
              </a:rPr>
              <a:t>δ </a:t>
            </a:r>
            <a:r>
              <a:rPr lang="en-US" altLang="zh-TW" dirty="0">
                <a:solidFill>
                  <a:srgbClr val="0099FF"/>
                </a:solidFill>
              </a:rPr>
              <a:t>(Delta) </a:t>
            </a:r>
            <a:r>
              <a:rPr lang="zh-TW" altLang="en-US" dirty="0">
                <a:solidFill>
                  <a:srgbClr val="0099FF"/>
                </a:solidFill>
              </a:rPr>
              <a:t>稱為負載角為每相感應電勢</a:t>
            </a:r>
            <a:r>
              <a:rPr lang="en-US" altLang="zh-TW" i="1" dirty="0" err="1">
                <a:solidFill>
                  <a:srgbClr val="0099FF"/>
                </a:solidFill>
              </a:rPr>
              <a:t>E</a:t>
            </a:r>
            <a:r>
              <a:rPr lang="en-US" altLang="zh-TW" i="1" baseline="-25000" dirty="0" err="1">
                <a:solidFill>
                  <a:srgbClr val="0099FF"/>
                </a:solidFill>
              </a:rPr>
              <a:t>p</a:t>
            </a:r>
            <a:r>
              <a:rPr lang="en-US" altLang="zh-TW" i="1" dirty="0">
                <a:solidFill>
                  <a:srgbClr val="0099FF"/>
                </a:solidFill>
              </a:rPr>
              <a:t> </a:t>
            </a:r>
            <a:r>
              <a:rPr lang="zh-TW" altLang="en-US" dirty="0">
                <a:solidFill>
                  <a:srgbClr val="0099FF"/>
                </a:solidFill>
              </a:rPr>
              <a:t>與每相端電壓</a:t>
            </a:r>
            <a:r>
              <a:rPr lang="en-US" altLang="zh-TW" i="1" dirty="0" err="1">
                <a:solidFill>
                  <a:srgbClr val="0099FF"/>
                </a:solidFill>
              </a:rPr>
              <a:t>V</a:t>
            </a:r>
            <a:r>
              <a:rPr lang="en-US" altLang="zh-TW" i="1" baseline="-25000" dirty="0" err="1">
                <a:solidFill>
                  <a:srgbClr val="0099FF"/>
                </a:solidFill>
              </a:rPr>
              <a:t>p</a:t>
            </a:r>
            <a:r>
              <a:rPr lang="en-US" altLang="zh-TW" i="1" dirty="0">
                <a:solidFill>
                  <a:srgbClr val="0099FF"/>
                </a:solidFill>
              </a:rPr>
              <a:t> </a:t>
            </a:r>
            <a:r>
              <a:rPr lang="zh-TW" altLang="en-US" dirty="0">
                <a:solidFill>
                  <a:srgbClr val="0099FF"/>
                </a:solidFill>
              </a:rPr>
              <a:t>的夾角。</a:t>
            </a:r>
          </a:p>
        </p:txBody>
      </p:sp>
      <p:graphicFrame>
        <p:nvGraphicFramePr>
          <p:cNvPr id="5" name="物件 4"/>
          <p:cNvGraphicFramePr>
            <a:graphicFrameLocks noChangeAspect="1"/>
          </p:cNvGraphicFramePr>
          <p:nvPr>
            <p:extLst>
              <p:ext uri="{D42A27DB-BD31-4B8C-83A1-F6EECF244321}">
                <p14:modId xmlns:p14="http://schemas.microsoft.com/office/powerpoint/2010/main" val="2936738729"/>
              </p:ext>
            </p:extLst>
          </p:nvPr>
        </p:nvGraphicFramePr>
        <p:xfrm>
          <a:off x="1475656" y="2348880"/>
          <a:ext cx="1836202" cy="432048"/>
        </p:xfrm>
        <a:graphic>
          <a:graphicData uri="http://schemas.openxmlformats.org/presentationml/2006/ole">
            <mc:AlternateContent xmlns:mc="http://schemas.openxmlformats.org/markup-compatibility/2006">
              <mc:Choice xmlns:v="urn:schemas-microsoft-com:vml" Requires="v">
                <p:oleObj spid="_x0000_s44056" name="Equation" r:id="rId3" imgW="1079280" imgH="253800" progId="Equation.DSMT4">
                  <p:embed/>
                </p:oleObj>
              </mc:Choice>
              <mc:Fallback>
                <p:oleObj name="Equation" r:id="rId3" imgW="1079280" imgH="253800" progId="Equation.DSMT4">
                  <p:embed/>
                  <p:pic>
                    <p:nvPicPr>
                      <p:cNvPr id="0" name=""/>
                      <p:cNvPicPr/>
                      <p:nvPr/>
                    </p:nvPicPr>
                    <p:blipFill>
                      <a:blip r:embed="rId4"/>
                      <a:stretch>
                        <a:fillRect/>
                      </a:stretch>
                    </p:blipFill>
                    <p:spPr>
                      <a:xfrm>
                        <a:off x="1475656" y="2348880"/>
                        <a:ext cx="1836202" cy="432048"/>
                      </a:xfrm>
                      <a:prstGeom prst="rect">
                        <a:avLst/>
                      </a:prstGeom>
                    </p:spPr>
                  </p:pic>
                </p:oleObj>
              </mc:Fallback>
            </mc:AlternateContent>
          </a:graphicData>
        </a:graphic>
      </p:graphicFrame>
    </p:spTree>
    <p:extLst>
      <p:ext uri="{BB962C8B-B14F-4D97-AF65-F5344CB8AC3E}">
        <p14:creationId xmlns:p14="http://schemas.microsoft.com/office/powerpoint/2010/main" val="1283663801"/>
      </p:ext>
    </p:extLst>
  </p:cSld>
  <p:clrMapOvr>
    <a:masterClrMapping/>
  </p:clrMapOvr>
  <p:transition>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endParaRPr lang="zh-TW" altLang="en-US"/>
          </a:p>
        </p:txBody>
      </p:sp>
      <p:pic>
        <p:nvPicPr>
          <p:cNvPr id="6144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35696" y="1844824"/>
            <a:ext cx="5230810" cy="4055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816826"/>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611" y="1844824"/>
            <a:ext cx="733542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777653"/>
      </p:ext>
    </p:extLst>
  </p:cSld>
  <p:clrMapOvr>
    <a:masterClrMapping/>
  </p:clrMapOvr>
  <p:transition>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en-US" altLang="zh-TW" dirty="0" smtClean="0"/>
          </a:p>
          <a:p>
            <a:endParaRPr lang="zh-TW" altLang="en-US" dirty="0"/>
          </a:p>
          <a:p>
            <a:r>
              <a:rPr lang="en-US" altLang="zh-TW" i="1" dirty="0"/>
              <a:t>P</a:t>
            </a:r>
            <a:r>
              <a:rPr lang="en-US" altLang="zh-TW" i="1" baseline="-25000" dirty="0"/>
              <a:t>o</a:t>
            </a:r>
            <a:r>
              <a:rPr lang="zh-TW" altLang="en-US" dirty="0"/>
              <a:t>：輸出功率</a:t>
            </a:r>
            <a:r>
              <a:rPr lang="en-US" altLang="zh-TW" dirty="0"/>
              <a:t>(W) </a:t>
            </a:r>
            <a:r>
              <a:rPr lang="en-US" altLang="zh-TW" dirty="0" smtClean="0"/>
              <a:t>	</a:t>
            </a:r>
            <a:r>
              <a:rPr lang="zh-TW" altLang="en-US" dirty="0" smtClean="0"/>
              <a:t> </a:t>
            </a:r>
            <a:r>
              <a:rPr lang="en-US" altLang="zh-TW" i="1" dirty="0" smtClean="0"/>
              <a:t>q</a:t>
            </a:r>
            <a:r>
              <a:rPr lang="zh-TW" altLang="en-US" dirty="0"/>
              <a:t>：相數</a:t>
            </a:r>
            <a:r>
              <a:rPr lang="en-US" altLang="zh-TW" dirty="0"/>
              <a:t>( </a:t>
            </a:r>
            <a:r>
              <a:rPr lang="zh-TW" altLang="en-US" dirty="0"/>
              <a:t>三相</a:t>
            </a:r>
            <a:r>
              <a:rPr lang="en-US" altLang="zh-TW" i="1" dirty="0"/>
              <a:t>q </a:t>
            </a:r>
            <a:r>
              <a:rPr lang="en-US" altLang="zh-TW" dirty="0"/>
              <a:t>= 3) </a:t>
            </a:r>
          </a:p>
          <a:p>
            <a:r>
              <a:rPr lang="en-US" altLang="zh-TW" i="1" dirty="0" err="1"/>
              <a:t>V</a:t>
            </a:r>
            <a:r>
              <a:rPr lang="en-US" altLang="zh-TW" i="1" baseline="-25000" dirty="0" err="1"/>
              <a:t>p</a:t>
            </a:r>
            <a:r>
              <a:rPr lang="zh-TW" altLang="en-US" dirty="0"/>
              <a:t>：相電壓</a:t>
            </a:r>
            <a:r>
              <a:rPr lang="en-US" altLang="zh-TW" dirty="0"/>
              <a:t>(V) </a:t>
            </a:r>
            <a:r>
              <a:rPr lang="en-US" altLang="zh-TW" dirty="0" smtClean="0"/>
              <a:t>		</a:t>
            </a:r>
            <a:r>
              <a:rPr lang="en-US" altLang="zh-TW" i="1" dirty="0" err="1" smtClean="0"/>
              <a:t>E</a:t>
            </a:r>
            <a:r>
              <a:rPr lang="en-US" altLang="zh-TW" i="1" baseline="-25000" dirty="0" err="1" smtClean="0"/>
              <a:t>p</a:t>
            </a:r>
            <a:r>
              <a:rPr lang="zh-TW" altLang="en-US" dirty="0"/>
              <a:t>：每相應電勢</a:t>
            </a:r>
            <a:r>
              <a:rPr lang="en-US" altLang="zh-TW" dirty="0"/>
              <a:t>(V) </a:t>
            </a:r>
          </a:p>
          <a:p>
            <a:r>
              <a:rPr lang="en-US" altLang="zh-TW" i="1" dirty="0"/>
              <a:t>X</a:t>
            </a:r>
            <a:r>
              <a:rPr lang="en-US" altLang="zh-TW" i="1" baseline="-25000" dirty="0"/>
              <a:t>s</a:t>
            </a:r>
            <a:r>
              <a:rPr lang="zh-TW" altLang="en-US" dirty="0"/>
              <a:t>：每相同步電抗</a:t>
            </a:r>
            <a:r>
              <a:rPr lang="en-US" altLang="zh-TW" dirty="0"/>
              <a:t>(Ω</a:t>
            </a:r>
            <a:r>
              <a:rPr lang="en-US" altLang="zh-TW" dirty="0" smtClean="0"/>
              <a:t>) 	</a:t>
            </a:r>
            <a:r>
              <a:rPr lang="zh-TW" altLang="en-US" dirty="0" smtClean="0"/>
              <a:t>  </a:t>
            </a:r>
            <a:r>
              <a:rPr lang="en-US" altLang="zh-TW" i="1" dirty="0" smtClean="0"/>
              <a:t>δ</a:t>
            </a:r>
            <a:r>
              <a:rPr lang="zh-TW" altLang="en-US" dirty="0"/>
              <a:t>：負載</a:t>
            </a:r>
            <a:r>
              <a:rPr lang="zh-TW" altLang="en-US" dirty="0" smtClean="0"/>
              <a:t>角</a:t>
            </a:r>
            <a:endParaRPr lang="en-US" altLang="zh-TW" dirty="0" smtClean="0"/>
          </a:p>
          <a:p>
            <a:endParaRPr lang="zh-TW" altLang="en-US" dirty="0"/>
          </a:p>
          <a:p>
            <a:pPr eaLnBrk="1">
              <a:tabLst>
                <a:tab pos="712788" algn="l"/>
              </a:tabLst>
            </a:pPr>
            <a:r>
              <a:rPr lang="en-US" altLang="zh-TW" dirty="0" smtClean="0">
                <a:solidFill>
                  <a:srgbClr val="0099FF"/>
                </a:solidFill>
              </a:rPr>
              <a:t>	</a:t>
            </a:r>
            <a:r>
              <a:rPr lang="zh-TW" altLang="en-US" dirty="0" smtClean="0">
                <a:solidFill>
                  <a:srgbClr val="0099FF"/>
                </a:solidFill>
              </a:rPr>
              <a:t>發電機</a:t>
            </a:r>
            <a:r>
              <a:rPr lang="zh-TW" altLang="en-US" dirty="0">
                <a:solidFill>
                  <a:srgbClr val="0099FF"/>
                </a:solidFill>
              </a:rPr>
              <a:t>的輸出功率與負載角的正弦函數成正比</a:t>
            </a:r>
            <a:r>
              <a:rPr lang="en-US" altLang="zh-TW" dirty="0"/>
              <a:t>( </a:t>
            </a:r>
            <a:r>
              <a:rPr lang="en-US" altLang="zh-TW" i="1" dirty="0"/>
              <a:t>P</a:t>
            </a:r>
            <a:r>
              <a:rPr lang="en-US" altLang="zh-TW" i="1" baseline="-25000" dirty="0"/>
              <a:t>o</a:t>
            </a:r>
            <a:r>
              <a:rPr lang="en-US" altLang="zh-TW" i="1" dirty="0"/>
              <a:t> </a:t>
            </a:r>
            <a:r>
              <a:rPr lang="zh-TW" altLang="en-US" dirty="0"/>
              <a:t>∝ </a:t>
            </a:r>
            <a:r>
              <a:rPr lang="en-US" altLang="zh-TW" dirty="0" err="1"/>
              <a:t>sin</a:t>
            </a:r>
            <a:r>
              <a:rPr lang="en-US" altLang="zh-TW" i="1" dirty="0" err="1"/>
              <a:t>δ</a:t>
            </a:r>
            <a:r>
              <a:rPr lang="en-US" altLang="zh-TW" i="1" dirty="0"/>
              <a:t> </a:t>
            </a:r>
            <a:r>
              <a:rPr lang="en-US" altLang="zh-TW" dirty="0"/>
              <a:t>)</a:t>
            </a:r>
            <a:r>
              <a:rPr lang="zh-TW" altLang="en-US" dirty="0" smtClean="0"/>
              <a:t>。</a:t>
            </a:r>
            <a:endParaRPr lang="en-US" altLang="zh-TW" dirty="0" smtClean="0"/>
          </a:p>
          <a:p>
            <a:r>
              <a:rPr lang="zh-TW" altLang="en-US" dirty="0" smtClean="0"/>
              <a:t>當</a:t>
            </a:r>
            <a:r>
              <a:rPr lang="zh-TW" altLang="en-US" dirty="0"/>
              <a:t>負載增加到</a:t>
            </a:r>
            <a:r>
              <a:rPr lang="zh-TW" altLang="en-US" dirty="0">
                <a:solidFill>
                  <a:srgbClr val="0099FF"/>
                </a:solidFill>
              </a:rPr>
              <a:t>負載角</a:t>
            </a:r>
            <a:r>
              <a:rPr lang="en-US" altLang="zh-TW" i="1" dirty="0">
                <a:solidFill>
                  <a:srgbClr val="0099FF"/>
                </a:solidFill>
              </a:rPr>
              <a:t>δ </a:t>
            </a:r>
            <a:r>
              <a:rPr lang="en-US" altLang="zh-TW" dirty="0">
                <a:solidFill>
                  <a:srgbClr val="0099FF"/>
                </a:solidFill>
              </a:rPr>
              <a:t>= 90°</a:t>
            </a:r>
            <a:r>
              <a:rPr lang="zh-TW" altLang="en-US" dirty="0">
                <a:solidFill>
                  <a:srgbClr val="0099FF"/>
                </a:solidFill>
              </a:rPr>
              <a:t>時稱為最大輸出功率。</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8135938" cy="911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73427"/>
      </p:ext>
    </p:extLst>
  </p:cSld>
  <p:clrMapOvr>
    <a:masterClrMapping/>
  </p:clrMapOvr>
  <p:transition>
    <p:wip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34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431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619672" y="3356992"/>
            <a:ext cx="5832648" cy="216024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896569167"/>
      </p:ext>
    </p:extLst>
  </p:cSld>
  <p:clrMapOvr>
    <a:masterClrMapping/>
  </p:clrMapOvr>
  <p:transition>
    <p:wip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34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484784"/>
            <a:ext cx="8135938" cy="431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1845570"/>
      </p:ext>
    </p:extLst>
  </p:cSld>
  <p:clrMapOvr>
    <a:masterClrMapping/>
  </p:clrMapOvr>
  <p:transition>
    <p:wip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547223"/>
            <a:ext cx="8135938" cy="477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547664" y="3356992"/>
            <a:ext cx="6696744" cy="26642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596278999"/>
      </p:ext>
    </p:extLst>
  </p:cSld>
  <p:clrMapOvr>
    <a:masterClrMapping/>
  </p:clrMapOvr>
  <p:transition>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45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850" y="1547223"/>
            <a:ext cx="8135938" cy="477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218003"/>
      </p:ext>
    </p:extLst>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r>
              <a:rPr lang="en-US" altLang="zh-TW" b="1" dirty="0" smtClean="0">
                <a:solidFill>
                  <a:srgbClr val="0099FF"/>
                </a:solidFill>
              </a:rPr>
              <a:t>(</a:t>
            </a:r>
            <a:r>
              <a:rPr lang="zh-TW" altLang="en-US" b="1" dirty="0" smtClean="0">
                <a:solidFill>
                  <a:srgbClr val="0099FF"/>
                </a:solidFill>
              </a:rPr>
              <a:t>三</a:t>
            </a:r>
            <a:r>
              <a:rPr lang="en-US" altLang="zh-TW" b="1" dirty="0">
                <a:solidFill>
                  <a:srgbClr val="0099FF"/>
                </a:solidFill>
              </a:rPr>
              <a:t>) </a:t>
            </a:r>
            <a:r>
              <a:rPr lang="zh-TW" altLang="en-US" b="1" dirty="0">
                <a:solidFill>
                  <a:srgbClr val="0099FF"/>
                </a:solidFill>
              </a:rPr>
              <a:t>純電容性負載</a:t>
            </a:r>
            <a:r>
              <a:rPr lang="en-US" altLang="zh-TW" b="1" dirty="0">
                <a:solidFill>
                  <a:srgbClr val="0099FF"/>
                </a:solidFill>
              </a:rPr>
              <a:t>(</a:t>
            </a:r>
            <a:r>
              <a:rPr lang="en-US" altLang="zh-TW" b="1" dirty="0" err="1">
                <a:solidFill>
                  <a:srgbClr val="0099FF"/>
                </a:solidFill>
              </a:rPr>
              <a:t>cos</a:t>
            </a:r>
            <a:r>
              <a:rPr lang="en-US" altLang="zh-TW" b="1" i="1" dirty="0" err="1">
                <a:solidFill>
                  <a:srgbClr val="0099FF"/>
                </a:solidFill>
              </a:rPr>
              <a:t>θ</a:t>
            </a:r>
            <a:r>
              <a:rPr lang="en-US" altLang="zh-TW" b="1" i="1" dirty="0">
                <a:solidFill>
                  <a:srgbClr val="0099FF"/>
                </a:solidFill>
              </a:rPr>
              <a:t> </a:t>
            </a:r>
            <a:r>
              <a:rPr lang="en-US" altLang="zh-TW" b="1" dirty="0">
                <a:solidFill>
                  <a:srgbClr val="0099FF"/>
                </a:solidFill>
              </a:rPr>
              <a:t>= 0 </a:t>
            </a:r>
            <a:r>
              <a:rPr lang="zh-TW" altLang="en-US" b="1" dirty="0">
                <a:solidFill>
                  <a:srgbClr val="0099FF"/>
                </a:solidFill>
              </a:rPr>
              <a:t>超前</a:t>
            </a:r>
            <a:r>
              <a:rPr lang="en-US" altLang="zh-TW" b="1" dirty="0">
                <a:solidFill>
                  <a:srgbClr val="0099FF"/>
                </a:solidFill>
              </a:rPr>
              <a:t>) </a:t>
            </a:r>
            <a:endParaRPr lang="zh-TW" altLang="en-US" dirty="0">
              <a:solidFill>
                <a:srgbClr val="0099FF"/>
              </a:solidFill>
            </a:endParaRPr>
          </a:p>
          <a:p>
            <a:pPr>
              <a:tabLst>
                <a:tab pos="712788" algn="l"/>
              </a:tabLst>
            </a:pPr>
            <a:r>
              <a:rPr lang="en-US" altLang="zh-TW" dirty="0"/>
              <a:t>	</a:t>
            </a:r>
            <a:r>
              <a:rPr lang="zh-TW" altLang="en-US" dirty="0" smtClean="0"/>
              <a:t>負載</a:t>
            </a:r>
            <a:r>
              <a:rPr lang="zh-TW" altLang="en-US" dirty="0"/>
              <a:t>為純電容性時，由於電樞電流</a:t>
            </a:r>
            <a:r>
              <a:rPr lang="en-US" altLang="zh-TW" dirty="0"/>
              <a:t>( </a:t>
            </a:r>
            <a:r>
              <a:rPr lang="en-US" altLang="zh-TW" i="1" dirty="0" err="1"/>
              <a:t>I</a:t>
            </a:r>
            <a:r>
              <a:rPr lang="en-US" altLang="zh-TW" i="1" baseline="-25000" dirty="0" err="1"/>
              <a:t>a</a:t>
            </a:r>
            <a:r>
              <a:rPr lang="en-US" altLang="zh-TW" i="1" dirty="0"/>
              <a:t> </a:t>
            </a:r>
            <a:r>
              <a:rPr lang="en-US" altLang="zh-TW" dirty="0"/>
              <a:t>) </a:t>
            </a:r>
            <a:r>
              <a:rPr lang="zh-TW" altLang="en-US" dirty="0"/>
              <a:t>超前應電勢</a:t>
            </a:r>
            <a:r>
              <a:rPr lang="en-US" altLang="zh-TW" dirty="0"/>
              <a:t>( </a:t>
            </a:r>
            <a:r>
              <a:rPr lang="en-US" altLang="zh-TW" i="1" dirty="0"/>
              <a:t>E </a:t>
            </a:r>
            <a:r>
              <a:rPr lang="en-US" altLang="zh-TW" dirty="0"/>
              <a:t>) 90° </a:t>
            </a:r>
            <a:r>
              <a:rPr lang="zh-TW" altLang="en-US" dirty="0"/>
              <a:t>電機角。參閱圖</a:t>
            </a:r>
            <a:r>
              <a:rPr lang="en-US" altLang="zh-TW" dirty="0"/>
              <a:t>9-4(a)</a:t>
            </a:r>
            <a:r>
              <a:rPr lang="zh-TW" altLang="en-US" dirty="0"/>
              <a:t>，</a:t>
            </a:r>
            <a:r>
              <a:rPr lang="zh-TW" altLang="en-US" dirty="0">
                <a:solidFill>
                  <a:srgbClr val="0099FF"/>
                </a:solidFill>
              </a:rPr>
              <a:t>電樞磁場發生在主磁極</a:t>
            </a:r>
            <a:r>
              <a:rPr lang="en-US" altLang="zh-TW" dirty="0">
                <a:solidFill>
                  <a:srgbClr val="0099FF"/>
                </a:solidFill>
              </a:rPr>
              <a:t>( N </a:t>
            </a:r>
            <a:r>
              <a:rPr lang="zh-TW" altLang="en-US" dirty="0">
                <a:solidFill>
                  <a:srgbClr val="0099FF"/>
                </a:solidFill>
              </a:rPr>
              <a:t>極</a:t>
            </a:r>
            <a:r>
              <a:rPr lang="en-US" altLang="zh-TW" dirty="0">
                <a:solidFill>
                  <a:srgbClr val="0099FF"/>
                </a:solidFill>
              </a:rPr>
              <a:t>) </a:t>
            </a:r>
            <a:r>
              <a:rPr lang="zh-TW" altLang="en-US" dirty="0">
                <a:solidFill>
                  <a:srgbClr val="0099FF"/>
                </a:solidFill>
              </a:rPr>
              <a:t>前方</a:t>
            </a:r>
            <a:r>
              <a:rPr lang="en-US" altLang="zh-TW" dirty="0">
                <a:solidFill>
                  <a:srgbClr val="0099FF"/>
                </a:solidFill>
              </a:rPr>
              <a:t>90° </a:t>
            </a:r>
            <a:r>
              <a:rPr lang="zh-TW" altLang="en-US" dirty="0">
                <a:solidFill>
                  <a:srgbClr val="0099FF"/>
                </a:solidFill>
              </a:rPr>
              <a:t>電機角之位置，電樞磁通造成相鄰兩磁極的磁通增強，稱為直軸反應或加磁作用。加磁作用使得主磁通增加，造成發電機應電勢增加。</a:t>
            </a:r>
          </a:p>
        </p:txBody>
      </p:sp>
    </p:spTree>
    <p:extLst>
      <p:ext uri="{BB962C8B-B14F-4D97-AF65-F5344CB8AC3E}">
        <p14:creationId xmlns:p14="http://schemas.microsoft.com/office/powerpoint/2010/main" val="2079799337"/>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6768752" cy="3386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9954499"/>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25_1-1">
  <a:themeElements>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5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5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5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5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5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5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5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5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1-1">
  <a:themeElements>
    <a:clrScheme name="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1-1">
  <a:themeElements>
    <a:clrScheme name="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7_1-1">
  <a:themeElements>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7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7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7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7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7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7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7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7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7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6_1-1">
  <a:themeElements>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26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6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1-1">
  <a:themeElements>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1">
      <a:majorFont>
        <a:latin typeface="Arial"/>
        <a:ea typeface="微軟正黑體"/>
        <a:cs typeface=""/>
      </a:majorFont>
      <a:minorFont>
        <a:latin typeface="Times New Roman"/>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zh-TW" sz="1800" b="1" i="0" u="none" strike="noStrike" cap="none" normalizeH="0" baseline="0" smtClean="0">
            <a:ln>
              <a:noFill/>
            </a:ln>
            <a:solidFill>
              <a:schemeClr val="bg1"/>
            </a:solidFill>
            <a:effectLst/>
            <a:latin typeface="Times New Roman" pitchFamily="18" charset="0"/>
            <a:ea typeface="新細明體" pitchFamily="18" charset="-120"/>
          </a:defRPr>
        </a:defPPr>
      </a:lstStyle>
    </a:lnDef>
  </a:objectDefaults>
  <a:extraClrSchemeLst>
    <a:extraClrScheme>
      <a:clrScheme name="6-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1-1">
  <a:themeElements>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1-1">
  <a:themeElements>
    <a:clrScheme name="4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1-1">
  <a:themeElements>
    <a:clrScheme name="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1-1">
  <a:themeElements>
    <a:clrScheme name="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1-1">
  <a:themeElements>
    <a:clrScheme name="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1-1">
      <a:majorFont>
        <a:latin typeface="Arial"/>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1-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1-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1-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1-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1-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1-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1-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1-1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3341</TotalTime>
  <Words>510</Words>
  <Application>Microsoft Office PowerPoint</Application>
  <PresentationFormat>如螢幕大小 (4:3)</PresentationFormat>
  <Paragraphs>142</Paragraphs>
  <Slides>74</Slides>
  <Notes>0</Notes>
  <HiddenSlides>0</HiddenSlides>
  <MMClips>0</MMClips>
  <ScaleCrop>false</ScaleCrop>
  <HeadingPairs>
    <vt:vector size="6" baseType="variant">
      <vt:variant>
        <vt:lpstr>佈景主題</vt:lpstr>
      </vt:variant>
      <vt:variant>
        <vt:i4>11</vt:i4>
      </vt:variant>
      <vt:variant>
        <vt:lpstr>內嵌 OLE 伺服程式</vt:lpstr>
      </vt:variant>
      <vt:variant>
        <vt:i4>1</vt:i4>
      </vt:variant>
      <vt:variant>
        <vt:lpstr>投影片標題</vt:lpstr>
      </vt:variant>
      <vt:variant>
        <vt:i4>74</vt:i4>
      </vt:variant>
    </vt:vector>
  </HeadingPairs>
  <TitlesOfParts>
    <vt:vector size="86" baseType="lpstr">
      <vt:lpstr>25_1-1</vt:lpstr>
      <vt:lpstr>27_1-1</vt:lpstr>
      <vt:lpstr>26_1-1</vt:lpstr>
      <vt:lpstr>2_1-1</vt:lpstr>
      <vt:lpstr>3_1-1</vt:lpstr>
      <vt:lpstr>4_1-1</vt:lpstr>
      <vt:lpstr>5_1-1</vt:lpstr>
      <vt:lpstr>6_1-1</vt:lpstr>
      <vt:lpstr>7_1-1</vt:lpstr>
      <vt:lpstr>8_1-1</vt:lpstr>
      <vt:lpstr>9_1-1</vt:lpstr>
      <vt:lpstr>Equation</vt:lpstr>
      <vt:lpstr>PowerPoint 簡報</vt:lpstr>
      <vt:lpstr>9-1　電樞反應</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9-2　同步電抗</vt:lpstr>
      <vt:lpstr>PowerPoint 簡報</vt:lpstr>
      <vt:lpstr>PowerPoint 簡報</vt:lpstr>
      <vt:lpstr>9-3　同步阻抗</vt:lpstr>
      <vt:lpstr>9-4　等效電路及相量圖</vt:lpstr>
      <vt:lpstr>PowerPoint 簡報</vt:lpstr>
      <vt:lpstr>PowerPoint 簡報</vt:lpstr>
      <vt:lpstr>PowerPoint 簡報</vt:lpstr>
      <vt:lpstr>PowerPoint 簡報</vt:lpstr>
      <vt:lpstr>PowerPoint 簡報</vt:lpstr>
      <vt:lpstr>PowerPoint 簡報</vt:lpstr>
      <vt:lpstr>PowerPoint 簡報</vt:lpstr>
      <vt:lpstr>9-5　電壓調整率</vt:lpstr>
      <vt:lpstr>PowerPoint 簡報</vt:lpstr>
      <vt:lpstr>PowerPoint 簡報</vt:lpstr>
      <vt:lpstr>9-6　同步發電機之特性曲線</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9-7　同步阻抗的量測與短路比</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9-8　自激磁</vt:lpstr>
      <vt:lpstr>PowerPoint 簡報</vt:lpstr>
      <vt:lpstr>9-9　短路電流</vt:lpstr>
      <vt:lpstr>PowerPoint 簡報</vt:lpstr>
      <vt:lpstr>PowerPoint 簡報</vt:lpstr>
      <vt:lpstr>PowerPoint 簡報</vt:lpstr>
      <vt:lpstr>PowerPoint 簡報</vt:lpstr>
      <vt:lpstr>9-10　效率、耗損及額定輸出</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CHWA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06346_數學I</dc:title>
  <dc:creator>CHWA</dc:creator>
  <cp:lastModifiedBy>chwa</cp:lastModifiedBy>
  <cp:revision>417</cp:revision>
  <dcterms:created xsi:type="dcterms:W3CDTF">2008-07-10T09:39:22Z</dcterms:created>
  <dcterms:modified xsi:type="dcterms:W3CDTF">2021-02-05T06:55:09Z</dcterms:modified>
</cp:coreProperties>
</file>